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8" r:id="rId3"/>
    <p:sldId id="286" r:id="rId4"/>
    <p:sldId id="2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5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Hancox" userId="cd4b8cd4-2958-4d45-890f-043bd236c551" providerId="ADAL" clId="{23DB27FF-A1F1-41AE-A918-EE064F2FF358}"/>
    <pc:docChg chg="undo custSel addSld delSld modSld sldOrd">
      <pc:chgData name="Matthew Hancox" userId="cd4b8cd4-2958-4d45-890f-043bd236c551" providerId="ADAL" clId="{23DB27FF-A1F1-41AE-A918-EE064F2FF358}" dt="2025-08-28T06:38:24.346" v="113" actId="20577"/>
      <pc:docMkLst>
        <pc:docMk/>
      </pc:docMkLst>
      <pc:sldChg chg="del">
        <pc:chgData name="Matthew Hancox" userId="cd4b8cd4-2958-4d45-890f-043bd236c551" providerId="ADAL" clId="{23DB27FF-A1F1-41AE-A918-EE064F2FF358}" dt="2025-08-28T06:36:20.634" v="59" actId="47"/>
        <pc:sldMkLst>
          <pc:docMk/>
          <pc:sldMk cId="3067480898" sldId="261"/>
        </pc:sldMkLst>
      </pc:sldChg>
      <pc:sldChg chg="del">
        <pc:chgData name="Matthew Hancox" userId="cd4b8cd4-2958-4d45-890f-043bd236c551" providerId="ADAL" clId="{23DB27FF-A1F1-41AE-A918-EE064F2FF358}" dt="2025-08-28T06:36:19.948" v="55" actId="47"/>
        <pc:sldMkLst>
          <pc:docMk/>
          <pc:sldMk cId="638355429" sldId="263"/>
        </pc:sldMkLst>
      </pc:sldChg>
      <pc:sldChg chg="del">
        <pc:chgData name="Matthew Hancox" userId="cd4b8cd4-2958-4d45-890f-043bd236c551" providerId="ADAL" clId="{23DB27FF-A1F1-41AE-A918-EE064F2FF358}" dt="2025-08-28T06:36:20.119" v="56" actId="47"/>
        <pc:sldMkLst>
          <pc:docMk/>
          <pc:sldMk cId="24180225" sldId="266"/>
        </pc:sldMkLst>
      </pc:sldChg>
      <pc:sldChg chg="del">
        <pc:chgData name="Matthew Hancox" userId="cd4b8cd4-2958-4d45-890f-043bd236c551" providerId="ADAL" clId="{23DB27FF-A1F1-41AE-A918-EE064F2FF358}" dt="2025-08-28T06:36:20.290" v="57" actId="47"/>
        <pc:sldMkLst>
          <pc:docMk/>
          <pc:sldMk cId="3027892710" sldId="268"/>
        </pc:sldMkLst>
      </pc:sldChg>
      <pc:sldChg chg="del">
        <pc:chgData name="Matthew Hancox" userId="cd4b8cd4-2958-4d45-890f-043bd236c551" providerId="ADAL" clId="{23DB27FF-A1F1-41AE-A918-EE064F2FF358}" dt="2025-08-28T06:36:20.465" v="58" actId="47"/>
        <pc:sldMkLst>
          <pc:docMk/>
          <pc:sldMk cId="3021919163" sldId="272"/>
        </pc:sldMkLst>
      </pc:sldChg>
      <pc:sldChg chg="del">
        <pc:chgData name="Matthew Hancox" userId="cd4b8cd4-2958-4d45-890f-043bd236c551" providerId="ADAL" clId="{23DB27FF-A1F1-41AE-A918-EE064F2FF358}" dt="2025-08-28T06:36:21.300" v="60" actId="47"/>
        <pc:sldMkLst>
          <pc:docMk/>
          <pc:sldMk cId="2537202085" sldId="274"/>
        </pc:sldMkLst>
      </pc:sldChg>
      <pc:sldChg chg="del">
        <pc:chgData name="Matthew Hancox" userId="cd4b8cd4-2958-4d45-890f-043bd236c551" providerId="ADAL" clId="{23DB27FF-A1F1-41AE-A918-EE064F2FF358}" dt="2025-08-28T06:36:22.097" v="61" actId="47"/>
        <pc:sldMkLst>
          <pc:docMk/>
          <pc:sldMk cId="791186159" sldId="276"/>
        </pc:sldMkLst>
      </pc:sldChg>
      <pc:sldChg chg="del">
        <pc:chgData name="Matthew Hancox" userId="cd4b8cd4-2958-4d45-890f-043bd236c551" providerId="ADAL" clId="{23DB27FF-A1F1-41AE-A918-EE064F2FF358}" dt="2025-08-28T06:36:22.447" v="63" actId="47"/>
        <pc:sldMkLst>
          <pc:docMk/>
          <pc:sldMk cId="107418885" sldId="278"/>
        </pc:sldMkLst>
      </pc:sldChg>
      <pc:sldChg chg="del">
        <pc:chgData name="Matthew Hancox" userId="cd4b8cd4-2958-4d45-890f-043bd236c551" providerId="ADAL" clId="{23DB27FF-A1F1-41AE-A918-EE064F2FF358}" dt="2025-08-28T06:36:22.289" v="62" actId="47"/>
        <pc:sldMkLst>
          <pc:docMk/>
          <pc:sldMk cId="3287201918" sldId="280"/>
        </pc:sldMkLst>
      </pc:sldChg>
      <pc:sldChg chg="del">
        <pc:chgData name="Matthew Hancox" userId="cd4b8cd4-2958-4d45-890f-043bd236c551" providerId="ADAL" clId="{23DB27FF-A1F1-41AE-A918-EE064F2FF358}" dt="2025-08-28T06:36:16.360" v="54" actId="47"/>
        <pc:sldMkLst>
          <pc:docMk/>
          <pc:sldMk cId="1215471369" sldId="282"/>
        </pc:sldMkLst>
      </pc:sldChg>
      <pc:sldChg chg="del">
        <pc:chgData name="Matthew Hancox" userId="cd4b8cd4-2958-4d45-890f-043bd236c551" providerId="ADAL" clId="{23DB27FF-A1F1-41AE-A918-EE064F2FF358}" dt="2025-08-28T06:36:25.092" v="64" actId="47"/>
        <pc:sldMkLst>
          <pc:docMk/>
          <pc:sldMk cId="1219726385" sldId="283"/>
        </pc:sldMkLst>
      </pc:sldChg>
      <pc:sldChg chg="addSp delSp modSp mod">
        <pc:chgData name="Matthew Hancox" userId="cd4b8cd4-2958-4d45-890f-043bd236c551" providerId="ADAL" clId="{23DB27FF-A1F1-41AE-A918-EE064F2FF358}" dt="2025-08-28T06:38:14.982" v="111" actId="20577"/>
        <pc:sldMkLst>
          <pc:docMk/>
          <pc:sldMk cId="3913113483" sldId="284"/>
        </pc:sldMkLst>
        <pc:spChg chg="add mod">
          <ac:chgData name="Matthew Hancox" userId="cd4b8cd4-2958-4d45-890f-043bd236c551" providerId="ADAL" clId="{23DB27FF-A1F1-41AE-A918-EE064F2FF358}" dt="2025-08-28T06:35:10.621" v="41" actId="1076"/>
          <ac:spMkLst>
            <pc:docMk/>
            <pc:sldMk cId="3913113483" sldId="284"/>
            <ac:spMk id="3" creationId="{9C245170-D2BC-74EF-B931-90E9D153B4E8}"/>
          </ac:spMkLst>
        </pc:spChg>
        <pc:spChg chg="add del mod">
          <ac:chgData name="Matthew Hancox" userId="cd4b8cd4-2958-4d45-890f-043bd236c551" providerId="ADAL" clId="{23DB27FF-A1F1-41AE-A918-EE064F2FF358}" dt="2025-08-28T06:35:13.353" v="43" actId="478"/>
          <ac:spMkLst>
            <pc:docMk/>
            <pc:sldMk cId="3913113483" sldId="284"/>
            <ac:spMk id="4" creationId="{9F006084-587D-461C-69FD-BEDB1579835F}"/>
          </ac:spMkLst>
        </pc:spChg>
        <pc:spChg chg="mod">
          <ac:chgData name="Matthew Hancox" userId="cd4b8cd4-2958-4d45-890f-043bd236c551" providerId="ADAL" clId="{23DB27FF-A1F1-41AE-A918-EE064F2FF358}" dt="2025-08-28T06:38:14.982" v="111" actId="20577"/>
          <ac:spMkLst>
            <pc:docMk/>
            <pc:sldMk cId="3913113483" sldId="284"/>
            <ac:spMk id="26" creationId="{6958559A-1EE7-0A5A-1E14-701D40B86514}"/>
          </ac:spMkLst>
        </pc:spChg>
        <pc:spChg chg="mod">
          <ac:chgData name="Matthew Hancox" userId="cd4b8cd4-2958-4d45-890f-043bd236c551" providerId="ADAL" clId="{23DB27FF-A1F1-41AE-A918-EE064F2FF358}" dt="2025-08-28T06:35:03.545" v="39" actId="1076"/>
          <ac:spMkLst>
            <pc:docMk/>
            <pc:sldMk cId="3913113483" sldId="284"/>
            <ac:spMk id="76" creationId="{FA781E58-C47C-54D0-8B70-FC9B1138B1D1}"/>
          </ac:spMkLst>
        </pc:spChg>
      </pc:sldChg>
      <pc:sldChg chg="delSp modSp mod">
        <pc:chgData name="Matthew Hancox" userId="cd4b8cd4-2958-4d45-890f-043bd236c551" providerId="ADAL" clId="{23DB27FF-A1F1-41AE-A918-EE064F2FF358}" dt="2025-08-28T06:38:24.346" v="113" actId="20577"/>
        <pc:sldMkLst>
          <pc:docMk/>
          <pc:sldMk cId="2274004121" sldId="286"/>
        </pc:sldMkLst>
        <pc:spChg chg="mod">
          <ac:chgData name="Matthew Hancox" userId="cd4b8cd4-2958-4d45-890f-043bd236c551" providerId="ADAL" clId="{23DB27FF-A1F1-41AE-A918-EE064F2FF358}" dt="2025-08-28T06:38:24.346" v="113" actId="20577"/>
          <ac:spMkLst>
            <pc:docMk/>
            <pc:sldMk cId="2274004121" sldId="286"/>
            <ac:spMk id="3" creationId="{514B9A94-82D9-8735-0D51-8DECA69FAF33}"/>
          </ac:spMkLst>
        </pc:spChg>
        <pc:spChg chg="del">
          <ac:chgData name="Matthew Hancox" userId="cd4b8cd4-2958-4d45-890f-043bd236c551" providerId="ADAL" clId="{23DB27FF-A1F1-41AE-A918-EE064F2FF358}" dt="2025-08-28T06:37:08.005" v="86" actId="478"/>
          <ac:spMkLst>
            <pc:docMk/>
            <pc:sldMk cId="2274004121" sldId="286"/>
            <ac:spMk id="6" creationId="{762B2C77-9E6F-F65F-42D8-225BEC379FBF}"/>
          </ac:spMkLst>
        </pc:spChg>
      </pc:sldChg>
      <pc:sldChg chg="addSp delSp modSp mod">
        <pc:chgData name="Matthew Hancox" userId="cd4b8cd4-2958-4d45-890f-043bd236c551" providerId="ADAL" clId="{23DB27FF-A1F1-41AE-A918-EE064F2FF358}" dt="2025-08-28T06:36:46.896" v="82" actId="20577"/>
        <pc:sldMkLst>
          <pc:docMk/>
          <pc:sldMk cId="4181939230" sldId="288"/>
        </pc:sldMkLst>
        <pc:spChg chg="add mod">
          <ac:chgData name="Matthew Hancox" userId="cd4b8cd4-2958-4d45-890f-043bd236c551" providerId="ADAL" clId="{23DB27FF-A1F1-41AE-A918-EE064F2FF358}" dt="2025-08-28T06:36:46.896" v="82" actId="20577"/>
          <ac:spMkLst>
            <pc:docMk/>
            <pc:sldMk cId="4181939230" sldId="288"/>
            <ac:spMk id="2" creationId="{6F010CE7-EBDD-ED4D-E7C2-D54AE4CCAA2A}"/>
          </ac:spMkLst>
        </pc:spChg>
        <pc:spChg chg="del">
          <ac:chgData name="Matthew Hancox" userId="cd4b8cd4-2958-4d45-890f-043bd236c551" providerId="ADAL" clId="{23DB27FF-A1F1-41AE-A918-EE064F2FF358}" dt="2025-08-28T06:35:19.558" v="45" actId="478"/>
          <ac:spMkLst>
            <pc:docMk/>
            <pc:sldMk cId="4181939230" sldId="288"/>
            <ac:spMk id="46" creationId="{93A654E3-7D8A-3DAD-29E8-A22009B7FE40}"/>
          </ac:spMkLst>
        </pc:spChg>
        <pc:cxnChg chg="add mod">
          <ac:chgData name="Matthew Hancox" userId="cd4b8cd4-2958-4d45-890f-043bd236c551" providerId="ADAL" clId="{23DB27FF-A1F1-41AE-A918-EE064F2FF358}" dt="2025-08-28T06:35:42.779" v="48" actId="14100"/>
          <ac:cxnSpMkLst>
            <pc:docMk/>
            <pc:sldMk cId="4181939230" sldId="288"/>
            <ac:cxnSpMk id="3" creationId="{9A9D5490-FC59-FE8C-84F1-721B3EF5F3E7}"/>
          </ac:cxnSpMkLst>
        </pc:cxnChg>
      </pc:sldChg>
      <pc:sldChg chg="new del">
        <pc:chgData name="Matthew Hancox" userId="cd4b8cd4-2958-4d45-890f-043bd236c551" providerId="ADAL" clId="{23DB27FF-A1F1-41AE-A918-EE064F2FF358}" dt="2025-08-28T06:36:11.637" v="52" actId="47"/>
        <pc:sldMkLst>
          <pc:docMk/>
          <pc:sldMk cId="624375241" sldId="289"/>
        </pc:sldMkLst>
      </pc:sldChg>
      <pc:sldChg chg="add del">
        <pc:chgData name="Matthew Hancox" userId="cd4b8cd4-2958-4d45-890f-043bd236c551" providerId="ADAL" clId="{23DB27FF-A1F1-41AE-A918-EE064F2FF358}" dt="2025-08-28T06:36:13.614" v="53" actId="47"/>
        <pc:sldMkLst>
          <pc:docMk/>
          <pc:sldMk cId="1205390734" sldId="290"/>
        </pc:sldMkLst>
      </pc:sldChg>
      <pc:sldChg chg="addSp delSp modSp add mod ord">
        <pc:chgData name="Matthew Hancox" userId="cd4b8cd4-2958-4d45-890f-043bd236c551" providerId="ADAL" clId="{23DB27FF-A1F1-41AE-A918-EE064F2FF358}" dt="2025-08-28T06:37:41.239" v="98" actId="14100"/>
        <pc:sldMkLst>
          <pc:docMk/>
          <pc:sldMk cId="1501610714" sldId="291"/>
        </pc:sldMkLst>
        <pc:spChg chg="add mod">
          <ac:chgData name="Matthew Hancox" userId="cd4b8cd4-2958-4d45-890f-043bd236c551" providerId="ADAL" clId="{23DB27FF-A1F1-41AE-A918-EE064F2FF358}" dt="2025-08-28T06:37:31.760" v="97" actId="20577"/>
          <ac:spMkLst>
            <pc:docMk/>
            <pc:sldMk cId="1501610714" sldId="291"/>
            <ac:spMk id="2" creationId="{9FBB6544-87DD-A718-4C46-07EBB05EBCB4}"/>
          </ac:spMkLst>
        </pc:spChg>
        <pc:spChg chg="del mod">
          <ac:chgData name="Matthew Hancox" userId="cd4b8cd4-2958-4d45-890f-043bd236c551" providerId="ADAL" clId="{23DB27FF-A1F1-41AE-A918-EE064F2FF358}" dt="2025-08-28T06:37:19.690" v="91" actId="478"/>
          <ac:spMkLst>
            <pc:docMk/>
            <pc:sldMk cId="1501610714" sldId="291"/>
            <ac:spMk id="3" creationId="{1DF20A0A-EC4C-6947-F313-51375DCBB649}"/>
          </ac:spMkLst>
        </pc:spChg>
        <pc:spChg chg="del mod">
          <ac:chgData name="Matthew Hancox" userId="cd4b8cd4-2958-4d45-890f-043bd236c551" providerId="ADAL" clId="{23DB27FF-A1F1-41AE-A918-EE064F2FF358}" dt="2025-08-28T06:37:24.749" v="93" actId="478"/>
          <ac:spMkLst>
            <pc:docMk/>
            <pc:sldMk cId="1501610714" sldId="291"/>
            <ac:spMk id="6" creationId="{3AFEF797-CA70-88DB-289A-18C5737B4DC4}"/>
          </ac:spMkLst>
        </pc:spChg>
        <pc:cxnChg chg="mod">
          <ac:chgData name="Matthew Hancox" userId="cd4b8cd4-2958-4d45-890f-043bd236c551" providerId="ADAL" clId="{23DB27FF-A1F1-41AE-A918-EE064F2FF358}" dt="2025-08-28T06:37:41.239" v="98" actId="14100"/>
          <ac:cxnSpMkLst>
            <pc:docMk/>
            <pc:sldMk cId="1501610714" sldId="291"/>
            <ac:cxnSpMk id="12" creationId="{1C30256F-102C-B9AE-AED8-8B90FDB778E2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825C-69B5-DE72-4C0B-0D4CD3EBD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90C443-41C6-D484-10E1-F1FBEA44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FFCDD-5309-5663-5D55-0169DB6C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EF71A-7832-6634-CCE3-4D70F077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4FF46-7997-4D85-C750-1F14E93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6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2C75-1FFF-FF5E-4CDD-BE6D478A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24CF4-9B68-1C3D-804A-EBB49DEB0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5E62C-ACC8-C448-B422-E9E9BC0E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6056-1C65-C646-9549-155299854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A09DA-30AE-8673-8F95-E17820A2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6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C249D-14C8-CB9D-79D8-F550EF0FE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BD0AD-59DB-3D68-E4A7-95B4E9A47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D4AD-A47F-2993-79DB-688ED4A93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5F0CB-77FD-8AD6-3E6B-0395ACBB4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326EE-3251-0571-1282-825CC857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2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560A9-1775-79FB-46F3-62E5D60B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D1E09-48D6-FD5A-DC8F-4E2634E8E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0E68E-20E3-0612-1ABC-03CF1717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1EAC-C8BE-C5B5-B8E3-F94385F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275DA-CEC2-1A9F-2339-E0E882FA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7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271FF-7B45-F02A-5B05-E9AEA4CCA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2B81A-4F53-2E69-EEA9-0E6E21718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9E022-E476-A4AC-D601-FFB961BEF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15896-B2C2-F094-7BC8-295B58C3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AFAF-495F-4655-26BA-8FEBDDA3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7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95C2-DFC9-8EBA-0D66-287E8D0A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7BB12-7869-A15A-A4CD-98BD936A8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7FB08-BE40-657F-D059-6A8E1C0C0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F62A8D-1BB7-A7A6-CFFB-EE7AC5AB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05617-5F23-9788-FC84-125844A3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F6DCF-754F-2EEA-ACAA-A065A8D9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9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37715-F59E-BA55-C0DC-EA150E88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0B309-2766-9582-7504-B5C977062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792E20-6079-2A1D-5969-5D02AE7B2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5EF06-5A6B-D32A-815C-0908E213C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ECC85C-FF8E-3433-8A1A-547E5A935C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EF8228-F0BA-29C5-063F-97D425B60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CFA111-FAE2-A61B-A082-2F2655F8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80D0C3-30CC-538B-F24F-6F7C8553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5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C2B85-92BD-F6A9-FBD8-4FB96CF9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5D97D-35D0-A710-AB7E-6F324E079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69B03B-3E78-FFD1-AEDA-025648EB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2A590-7BF9-716D-4486-93A4867B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937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F80A-24A9-CB30-E409-ED449B97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0329F2-FA12-ABAC-0840-6D2F9AE72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FF302-81C8-AA67-5D93-AE3812FB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59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BDA7-39C7-FA1E-7B90-338F57AB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76CF-0759-6AD4-6C4A-D8701E5DC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813DEA-4B8A-7975-C483-FCC4D615A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5A531-7C25-F2CE-D3BC-540F812A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FBE13-6F69-8893-9B2F-C245E5E6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8CE028-D0DF-08C6-5BFE-AD9C3C6F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8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FF25-54CC-EA7A-AC94-CCCBA7AA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FD723-AE8B-68F1-4AB7-CF961099A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3AAB4-BD6F-51A8-D22E-AF38F5216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93128-CD00-2942-D822-FB62CBDD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CF8A8-3AE2-009F-E250-B93B09AC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D26BE-9E9F-6FBF-1E8C-0475290A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2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992113-75F0-1C9A-8B36-E64B653C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2C9B9-0C37-1C50-D7AE-8B564BABA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AC558-6BF6-239B-9A72-E8C4A553B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4B8D-55A2-4E53-B0DF-0C97AE7B1823}" type="datetimeFigureOut">
              <a:rPr lang="en-GB" smtClean="0"/>
              <a:t>28/08/2025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C31E7-74AC-E164-2733-1889FCE44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037E8-764B-984D-D652-47CE8BDD6C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554A0-6143-43FD-8E75-1CCCD31F29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46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AB4B006D-8424-599E-ED82-126D591DC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63" y="0"/>
            <a:ext cx="11934411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945F73-AFE0-4A49-3E21-3EE494FB120B}"/>
              </a:ext>
            </a:extLst>
          </p:cNvPr>
          <p:cNvCxnSpPr>
            <a:cxnSpLocks/>
          </p:cNvCxnSpPr>
          <p:nvPr/>
        </p:nvCxnSpPr>
        <p:spPr>
          <a:xfrm flipV="1">
            <a:off x="8104237" y="1317011"/>
            <a:ext cx="84062" cy="85552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B93940-FA96-BB43-D62E-B2891C1BD446}"/>
              </a:ext>
            </a:extLst>
          </p:cNvPr>
          <p:cNvCxnSpPr>
            <a:cxnSpLocks/>
          </p:cNvCxnSpPr>
          <p:nvPr/>
        </p:nvCxnSpPr>
        <p:spPr>
          <a:xfrm flipH="1" flipV="1">
            <a:off x="8108718" y="2057247"/>
            <a:ext cx="281751" cy="228991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C498DC-8475-266E-AF5C-993FBF6C450F}"/>
              </a:ext>
            </a:extLst>
          </p:cNvPr>
          <p:cNvCxnSpPr>
            <a:cxnSpLocks/>
          </p:cNvCxnSpPr>
          <p:nvPr/>
        </p:nvCxnSpPr>
        <p:spPr>
          <a:xfrm flipH="1">
            <a:off x="8195221" y="4321904"/>
            <a:ext cx="208133" cy="4407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E24D57-3516-405C-74DE-0939D5D6DA51}"/>
              </a:ext>
            </a:extLst>
          </p:cNvPr>
          <p:cNvCxnSpPr>
            <a:cxnSpLocks/>
          </p:cNvCxnSpPr>
          <p:nvPr/>
        </p:nvCxnSpPr>
        <p:spPr>
          <a:xfrm flipH="1">
            <a:off x="6580430" y="4720958"/>
            <a:ext cx="1614791" cy="202011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C6224E-86C2-CA34-57AB-1FB7E0900051}"/>
              </a:ext>
            </a:extLst>
          </p:cNvPr>
          <p:cNvCxnSpPr>
            <a:cxnSpLocks/>
          </p:cNvCxnSpPr>
          <p:nvPr/>
        </p:nvCxnSpPr>
        <p:spPr>
          <a:xfrm flipH="1">
            <a:off x="8195221" y="1593284"/>
            <a:ext cx="1487113" cy="2120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D19CB7F4-D8DF-FF36-EACA-CB447A7FC6BE}"/>
              </a:ext>
            </a:extLst>
          </p:cNvPr>
          <p:cNvSpPr/>
          <p:nvPr/>
        </p:nvSpPr>
        <p:spPr>
          <a:xfrm rot="402464">
            <a:off x="8088723" y="1589437"/>
            <a:ext cx="101105" cy="623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58559A-1EE7-0A5A-1E14-701D40B86514}"/>
              </a:ext>
            </a:extLst>
          </p:cNvPr>
          <p:cNvSpPr txBox="1"/>
          <p:nvPr/>
        </p:nvSpPr>
        <p:spPr>
          <a:xfrm>
            <a:off x="9016279" y="1201213"/>
            <a:ext cx="187723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Diverted 500metres of 180mm.  With new DMA 100mm  strainer meter and 160mm bypass arrangement (standard design)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33F6028-33CF-93A3-B5FA-8CDEAA7255C3}"/>
              </a:ext>
            </a:extLst>
          </p:cNvPr>
          <p:cNvCxnSpPr>
            <a:cxnSpLocks/>
          </p:cNvCxnSpPr>
          <p:nvPr/>
        </p:nvCxnSpPr>
        <p:spPr>
          <a:xfrm flipH="1" flipV="1">
            <a:off x="3324876" y="3410731"/>
            <a:ext cx="592700" cy="16618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F26066E-9A23-BF7A-9E5B-2303C9A568A8}"/>
              </a:ext>
            </a:extLst>
          </p:cNvPr>
          <p:cNvCxnSpPr>
            <a:cxnSpLocks/>
          </p:cNvCxnSpPr>
          <p:nvPr/>
        </p:nvCxnSpPr>
        <p:spPr>
          <a:xfrm flipH="1" flipV="1">
            <a:off x="2487394" y="3035323"/>
            <a:ext cx="837482" cy="39107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51113B3-B881-4D9E-AAE3-2204B0A094C8}"/>
              </a:ext>
            </a:extLst>
          </p:cNvPr>
          <p:cNvCxnSpPr>
            <a:cxnSpLocks/>
          </p:cNvCxnSpPr>
          <p:nvPr/>
        </p:nvCxnSpPr>
        <p:spPr>
          <a:xfrm flipH="1" flipV="1">
            <a:off x="1614488" y="2174671"/>
            <a:ext cx="893208" cy="85635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21725D0-EDCF-328D-1FDE-CCF9938973AD}"/>
              </a:ext>
            </a:extLst>
          </p:cNvPr>
          <p:cNvCxnSpPr>
            <a:cxnSpLocks/>
          </p:cNvCxnSpPr>
          <p:nvPr/>
        </p:nvCxnSpPr>
        <p:spPr>
          <a:xfrm flipH="1" flipV="1">
            <a:off x="1548736" y="1444649"/>
            <a:ext cx="69074" cy="73310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AE12216-CA16-15B8-1C3D-8616AF38AAF8}"/>
              </a:ext>
            </a:extLst>
          </p:cNvPr>
          <p:cNvCxnSpPr>
            <a:cxnSpLocks/>
          </p:cNvCxnSpPr>
          <p:nvPr/>
        </p:nvCxnSpPr>
        <p:spPr>
          <a:xfrm flipH="1" flipV="1">
            <a:off x="1449010" y="1489228"/>
            <a:ext cx="189364" cy="549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DB934E14-4E6B-A744-FA9D-40B363A2FE64}"/>
              </a:ext>
            </a:extLst>
          </p:cNvPr>
          <p:cNvSpPr/>
          <p:nvPr/>
        </p:nvSpPr>
        <p:spPr>
          <a:xfrm>
            <a:off x="1491211" y="1651286"/>
            <a:ext cx="122575" cy="110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7BB8D700-4F54-E003-22DA-0F0D0815B4CB}"/>
              </a:ext>
            </a:extLst>
          </p:cNvPr>
          <p:cNvCxnSpPr>
            <a:cxnSpLocks/>
          </p:cNvCxnSpPr>
          <p:nvPr/>
        </p:nvCxnSpPr>
        <p:spPr>
          <a:xfrm flipV="1">
            <a:off x="1170458" y="2121835"/>
            <a:ext cx="488486" cy="817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6E114278-2DA9-8787-61D4-50FB2A79F414}"/>
              </a:ext>
            </a:extLst>
          </p:cNvPr>
          <p:cNvCxnSpPr>
            <a:cxnSpLocks/>
          </p:cNvCxnSpPr>
          <p:nvPr/>
        </p:nvCxnSpPr>
        <p:spPr>
          <a:xfrm flipV="1">
            <a:off x="1952511" y="2195115"/>
            <a:ext cx="376809" cy="574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FEBC6ED-4DBE-257A-433C-32E3674EFC30}"/>
              </a:ext>
            </a:extLst>
          </p:cNvPr>
          <p:cNvSpPr txBox="1"/>
          <p:nvPr/>
        </p:nvSpPr>
        <p:spPr>
          <a:xfrm>
            <a:off x="233763" y="2748501"/>
            <a:ext cx="1735452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Abandon existing 9” and divert through site  with 12metre easement  including no tree panting etc.. 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1DB377D-0D03-F73F-89DE-58179DA25F45}"/>
              </a:ext>
            </a:extLst>
          </p:cNvPr>
          <p:cNvCxnSpPr>
            <a:cxnSpLocks/>
          </p:cNvCxnSpPr>
          <p:nvPr/>
        </p:nvCxnSpPr>
        <p:spPr>
          <a:xfrm flipH="1">
            <a:off x="1739425" y="844140"/>
            <a:ext cx="258068" cy="7819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258F9C5F-7986-AEF6-F0EF-26586EDD774B}"/>
              </a:ext>
            </a:extLst>
          </p:cNvPr>
          <p:cNvSpPr txBox="1"/>
          <p:nvPr/>
        </p:nvSpPr>
        <p:spPr>
          <a:xfrm>
            <a:off x="331784" y="1805339"/>
            <a:ext cx="747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UPC</a:t>
            </a:r>
            <a:endParaRPr lang="en-GB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A781E58-C47C-54D0-8B70-FC9B1138B1D1}"/>
              </a:ext>
            </a:extLst>
          </p:cNvPr>
          <p:cNvSpPr txBox="1"/>
          <p:nvPr/>
        </p:nvSpPr>
        <p:spPr>
          <a:xfrm>
            <a:off x="1658944" y="754658"/>
            <a:ext cx="747969" cy="55399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UPC and end W/ cap offs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4497097-E9D5-7C6D-DE50-BB8C42AC1511}"/>
              </a:ext>
            </a:extLst>
          </p:cNvPr>
          <p:cNvCxnSpPr>
            <a:cxnSpLocks/>
          </p:cNvCxnSpPr>
          <p:nvPr/>
        </p:nvCxnSpPr>
        <p:spPr>
          <a:xfrm flipH="1" flipV="1">
            <a:off x="8277498" y="2071279"/>
            <a:ext cx="1922741" cy="20976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66FB0D0E-DEB7-F083-2016-CD4A20582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927" y="3950825"/>
            <a:ext cx="3533674" cy="2627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F852A685-0D89-D50D-2661-8AC7D5AD8A7D}"/>
              </a:ext>
            </a:extLst>
          </p:cNvPr>
          <p:cNvSpPr/>
          <p:nvPr/>
        </p:nvSpPr>
        <p:spPr>
          <a:xfrm>
            <a:off x="1676812" y="1570570"/>
            <a:ext cx="122575" cy="11098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07F07BC8-F0E7-F8B5-8C39-71EF0E4BA987}"/>
              </a:ext>
            </a:extLst>
          </p:cNvPr>
          <p:cNvSpPr/>
          <p:nvPr/>
        </p:nvSpPr>
        <p:spPr>
          <a:xfrm>
            <a:off x="3720480" y="3370900"/>
            <a:ext cx="122575" cy="110987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D98EBA51-3501-0277-BC53-6DAE67E6A7D1}"/>
              </a:ext>
            </a:extLst>
          </p:cNvPr>
          <p:cNvCxnSpPr>
            <a:cxnSpLocks/>
          </p:cNvCxnSpPr>
          <p:nvPr/>
        </p:nvCxnSpPr>
        <p:spPr>
          <a:xfrm>
            <a:off x="6383242" y="5552944"/>
            <a:ext cx="265919" cy="10256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79081-7FC5-9B26-384A-B9230E61BD2B}"/>
              </a:ext>
            </a:extLst>
          </p:cNvPr>
          <p:cNvCxnSpPr>
            <a:cxnSpLocks/>
          </p:cNvCxnSpPr>
          <p:nvPr/>
        </p:nvCxnSpPr>
        <p:spPr>
          <a:xfrm flipH="1">
            <a:off x="3819129" y="2602850"/>
            <a:ext cx="258068" cy="78192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97932D0-BAF6-D289-4CC9-0323E49EB7E9}"/>
              </a:ext>
            </a:extLst>
          </p:cNvPr>
          <p:cNvSpPr txBox="1"/>
          <p:nvPr/>
        </p:nvSpPr>
        <p:spPr>
          <a:xfrm>
            <a:off x="3860128" y="2409334"/>
            <a:ext cx="747969" cy="55399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UPC and end W/ cap offs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71FBF-7712-E0FD-8A82-2BA2F136B0EB}"/>
              </a:ext>
            </a:extLst>
          </p:cNvPr>
          <p:cNvSpPr txBox="1"/>
          <p:nvPr/>
        </p:nvSpPr>
        <p:spPr>
          <a:xfrm>
            <a:off x="5858072" y="5273550"/>
            <a:ext cx="1028450" cy="86177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180mm UPC  connection from 8” UPVC. With Valve and washout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4DD046-AD80-349D-CC5D-16277F79497D}"/>
              </a:ext>
            </a:extLst>
          </p:cNvPr>
          <p:cNvCxnSpPr>
            <a:cxnSpLocks/>
          </p:cNvCxnSpPr>
          <p:nvPr/>
        </p:nvCxnSpPr>
        <p:spPr>
          <a:xfrm flipH="1" flipV="1">
            <a:off x="4489233" y="842472"/>
            <a:ext cx="592073" cy="44245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A66B1B1-4836-B196-42D5-8CB97E905E0B}"/>
              </a:ext>
            </a:extLst>
          </p:cNvPr>
          <p:cNvSpPr txBox="1"/>
          <p:nvPr/>
        </p:nvSpPr>
        <p:spPr>
          <a:xfrm>
            <a:off x="4906947" y="1217949"/>
            <a:ext cx="880525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Abadon 6” see detail 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245170-D2BC-74EF-B931-90E9D153B4E8}"/>
              </a:ext>
            </a:extLst>
          </p:cNvPr>
          <p:cNvSpPr txBox="1"/>
          <p:nvPr/>
        </p:nvSpPr>
        <p:spPr>
          <a:xfrm>
            <a:off x="1638374" y="75363"/>
            <a:ext cx="191918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Odyssey layout - Diversions </a:t>
            </a:r>
          </a:p>
          <a:p>
            <a:r>
              <a:rPr lang="en-GB" sz="1200" dirty="0"/>
              <a:t>2x </a:t>
            </a:r>
          </a:p>
        </p:txBody>
      </p:sp>
    </p:spTree>
    <p:extLst>
      <p:ext uri="{BB962C8B-B14F-4D97-AF65-F5344CB8AC3E}">
        <p14:creationId xmlns:p14="http://schemas.microsoft.com/office/powerpoint/2010/main" val="391311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0DEBC-3799-D537-7255-86E071AB1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C4C8718A-57E9-2545-5F9F-63DAE3C3D3E1}"/>
              </a:ext>
            </a:extLst>
          </p:cNvPr>
          <p:cNvGrpSpPr/>
          <p:nvPr/>
        </p:nvGrpSpPr>
        <p:grpSpPr>
          <a:xfrm>
            <a:off x="71437" y="508228"/>
            <a:ext cx="12192000" cy="6162149"/>
            <a:chOff x="0" y="539360"/>
            <a:chExt cx="12192000" cy="6162149"/>
          </a:xfrm>
        </p:grpSpPr>
        <p:pic>
          <p:nvPicPr>
            <p:cNvPr id="11" name="Picture 10" descr="A map of a town&#10;&#10;AI-generated content may be incorrect.">
              <a:extLst>
                <a:ext uri="{FF2B5EF4-FFF2-40B4-BE49-F238E27FC236}">
                  <a16:creationId xmlns:a16="http://schemas.microsoft.com/office/drawing/2014/main" id="{B9903A00-3F51-2BFF-071A-390943BCA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9360"/>
              <a:ext cx="12192000" cy="5779279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123B1A-DD29-A9E4-4526-BA2F5AFF4FF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5375936"/>
              <a:ext cx="85917" cy="132557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3E05567-401A-961C-3CC7-54275AA9AEA3}"/>
                </a:ext>
              </a:extLst>
            </p:cNvPr>
            <p:cNvCxnSpPr>
              <a:cxnSpLocks/>
            </p:cNvCxnSpPr>
            <p:nvPr/>
          </p:nvCxnSpPr>
          <p:spPr>
            <a:xfrm>
              <a:off x="153824" y="1085850"/>
              <a:ext cx="4418176" cy="429008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62811ED-D674-802C-A986-F76CE73AF4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400" y="2814638"/>
              <a:ext cx="943642" cy="128587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C4ED0E-E635-F341-1F23-9AA9BF834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4042" y="1085850"/>
              <a:ext cx="1489996" cy="17287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79A6C9-0967-E696-ADB5-C63640E311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4038" y="539360"/>
              <a:ext cx="16668" cy="54649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F5B0E27-6333-AB0B-465F-5027F114FB6D}"/>
              </a:ext>
            </a:extLst>
          </p:cNvPr>
          <p:cNvSpPr txBox="1"/>
          <p:nvPr/>
        </p:nvSpPr>
        <p:spPr>
          <a:xfrm rot="18380627">
            <a:off x="3157706" y="373533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AFC8728-C0EA-32F9-0ED2-97183DE7CB9F}"/>
              </a:ext>
            </a:extLst>
          </p:cNvPr>
          <p:cNvSpPr txBox="1"/>
          <p:nvPr/>
        </p:nvSpPr>
        <p:spPr>
          <a:xfrm rot="18380627">
            <a:off x="3407150" y="352563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321C36-67A4-44FD-3612-5598FDABF34C}"/>
              </a:ext>
            </a:extLst>
          </p:cNvPr>
          <p:cNvSpPr txBox="1"/>
          <p:nvPr/>
        </p:nvSpPr>
        <p:spPr>
          <a:xfrm rot="18380627">
            <a:off x="3844655" y="289567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5A6AA1-63E4-173A-8D3C-5B91258A16DD}"/>
              </a:ext>
            </a:extLst>
          </p:cNvPr>
          <p:cNvSpPr txBox="1"/>
          <p:nvPr/>
        </p:nvSpPr>
        <p:spPr>
          <a:xfrm rot="18380627">
            <a:off x="4063650" y="258740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0C69292-B857-37CF-6000-1AC5CFB831FB}"/>
              </a:ext>
            </a:extLst>
          </p:cNvPr>
          <p:cNvSpPr txBox="1"/>
          <p:nvPr/>
        </p:nvSpPr>
        <p:spPr>
          <a:xfrm rot="18380627">
            <a:off x="4310515" y="228595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7A4BF5D-EDF0-98DD-663C-782BBC8D0A6D}"/>
              </a:ext>
            </a:extLst>
          </p:cNvPr>
          <p:cNvSpPr txBox="1"/>
          <p:nvPr/>
        </p:nvSpPr>
        <p:spPr>
          <a:xfrm rot="18380627">
            <a:off x="4557937" y="201880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824B56-1796-E0DB-4402-211BCE2F3DEF}"/>
              </a:ext>
            </a:extLst>
          </p:cNvPr>
          <p:cNvSpPr txBox="1"/>
          <p:nvPr/>
        </p:nvSpPr>
        <p:spPr>
          <a:xfrm rot="18380627">
            <a:off x="3598747" y="321800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849844-8D5A-3D24-52F9-D64F4B61BD64}"/>
              </a:ext>
            </a:extLst>
          </p:cNvPr>
          <p:cNvSpPr txBox="1"/>
          <p:nvPr/>
        </p:nvSpPr>
        <p:spPr>
          <a:xfrm rot="18380627">
            <a:off x="4745626" y="180091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6982DBD-418B-E1D1-60F0-F312AA9BB201}"/>
              </a:ext>
            </a:extLst>
          </p:cNvPr>
          <p:cNvSpPr txBox="1"/>
          <p:nvPr/>
        </p:nvSpPr>
        <p:spPr>
          <a:xfrm rot="18380627">
            <a:off x="4932420" y="15948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51C85C-24B4-C09A-B89A-0307F4925DF1}"/>
              </a:ext>
            </a:extLst>
          </p:cNvPr>
          <p:cNvSpPr txBox="1"/>
          <p:nvPr/>
        </p:nvSpPr>
        <p:spPr>
          <a:xfrm rot="18380627">
            <a:off x="5103196" y="138635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A6F7F8-D36D-3DB3-02F6-9BB5975535B2}"/>
              </a:ext>
            </a:extLst>
          </p:cNvPr>
          <p:cNvSpPr txBox="1"/>
          <p:nvPr/>
        </p:nvSpPr>
        <p:spPr>
          <a:xfrm rot="18380627">
            <a:off x="5255876" y="1103613"/>
            <a:ext cx="47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D42981-CB9D-747E-4F8D-F76164CB3AC8}"/>
              </a:ext>
            </a:extLst>
          </p:cNvPr>
          <p:cNvSpPr txBox="1"/>
          <p:nvPr/>
        </p:nvSpPr>
        <p:spPr>
          <a:xfrm rot="18380627">
            <a:off x="5444109" y="9479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4A9B079-B3A9-BAD8-3B07-58837AD7E2BA}"/>
              </a:ext>
            </a:extLst>
          </p:cNvPr>
          <p:cNvSpPr txBox="1"/>
          <p:nvPr/>
        </p:nvSpPr>
        <p:spPr>
          <a:xfrm rot="16539342">
            <a:off x="5538282" y="6694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61EC0F-8FD9-D178-2A1C-BA669F92F8E6}"/>
              </a:ext>
            </a:extLst>
          </p:cNvPr>
          <p:cNvSpPr txBox="1"/>
          <p:nvPr/>
        </p:nvSpPr>
        <p:spPr>
          <a:xfrm rot="2201931">
            <a:off x="3214962" y="40049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AC7FF79-7BF4-53A7-6EBB-2EDC0FA09BBE}"/>
              </a:ext>
            </a:extLst>
          </p:cNvPr>
          <p:cNvSpPr txBox="1"/>
          <p:nvPr/>
        </p:nvSpPr>
        <p:spPr>
          <a:xfrm rot="16539342">
            <a:off x="5572873" y="43764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137F870-DCE8-ED03-6400-B89375809126}"/>
              </a:ext>
            </a:extLst>
          </p:cNvPr>
          <p:cNvSpPr txBox="1"/>
          <p:nvPr/>
        </p:nvSpPr>
        <p:spPr>
          <a:xfrm rot="2201931">
            <a:off x="3367362" y="41573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B6CB37-CCBC-214A-B8EC-5B0B8DC0935D}"/>
              </a:ext>
            </a:extLst>
          </p:cNvPr>
          <p:cNvSpPr txBox="1"/>
          <p:nvPr/>
        </p:nvSpPr>
        <p:spPr>
          <a:xfrm rot="2201931">
            <a:off x="3519762" y="43097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97D9055-3BBD-3DD1-C90B-B455ADB365C3}"/>
              </a:ext>
            </a:extLst>
          </p:cNvPr>
          <p:cNvSpPr txBox="1"/>
          <p:nvPr/>
        </p:nvSpPr>
        <p:spPr>
          <a:xfrm rot="2201931">
            <a:off x="3672162" y="44621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747644C-0308-D95F-C5C5-394451DB7558}"/>
              </a:ext>
            </a:extLst>
          </p:cNvPr>
          <p:cNvSpPr txBox="1"/>
          <p:nvPr/>
        </p:nvSpPr>
        <p:spPr>
          <a:xfrm rot="2201931">
            <a:off x="3824562" y="46145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059A132-94FE-C862-1F5C-98C9047DCC5D}"/>
              </a:ext>
            </a:extLst>
          </p:cNvPr>
          <p:cNvSpPr txBox="1"/>
          <p:nvPr/>
        </p:nvSpPr>
        <p:spPr>
          <a:xfrm rot="2201931">
            <a:off x="3976962" y="47669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5ADF5C4-DA39-3ED7-4EF8-13EA8D32BCC1}"/>
              </a:ext>
            </a:extLst>
          </p:cNvPr>
          <p:cNvSpPr txBox="1"/>
          <p:nvPr/>
        </p:nvSpPr>
        <p:spPr>
          <a:xfrm rot="2201931">
            <a:off x="4129362" y="49193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B7DCFAE-0BB5-589C-AACF-B25432D0B92F}"/>
              </a:ext>
            </a:extLst>
          </p:cNvPr>
          <p:cNvSpPr txBox="1"/>
          <p:nvPr/>
        </p:nvSpPr>
        <p:spPr>
          <a:xfrm rot="2201931">
            <a:off x="4281762" y="507177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524B483-CFCD-EB32-8BD9-D49B360F84A1}"/>
              </a:ext>
            </a:extLst>
          </p:cNvPr>
          <p:cNvCxnSpPr>
            <a:cxnSpLocks/>
          </p:cNvCxnSpPr>
          <p:nvPr/>
        </p:nvCxnSpPr>
        <p:spPr>
          <a:xfrm flipH="1" flipV="1">
            <a:off x="4539739" y="4693753"/>
            <a:ext cx="107128" cy="6494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BFE25D4-EDA6-A6EA-1FA5-1C90291333B5}"/>
              </a:ext>
            </a:extLst>
          </p:cNvPr>
          <p:cNvCxnSpPr>
            <a:cxnSpLocks/>
          </p:cNvCxnSpPr>
          <p:nvPr/>
        </p:nvCxnSpPr>
        <p:spPr>
          <a:xfrm flipH="1">
            <a:off x="3610328" y="4673435"/>
            <a:ext cx="904068" cy="67307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AEE167D-8B1D-9C8F-B2BE-620B73C1B5B5}"/>
              </a:ext>
            </a:extLst>
          </p:cNvPr>
          <p:cNvCxnSpPr>
            <a:cxnSpLocks/>
          </p:cNvCxnSpPr>
          <p:nvPr/>
        </p:nvCxnSpPr>
        <p:spPr>
          <a:xfrm flipH="1" flipV="1">
            <a:off x="2772416" y="4342036"/>
            <a:ext cx="837482" cy="39107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58B66B15-9CC6-6565-8C9D-2C47C5ACCB33}"/>
              </a:ext>
            </a:extLst>
          </p:cNvPr>
          <p:cNvCxnSpPr>
            <a:cxnSpLocks/>
          </p:cNvCxnSpPr>
          <p:nvPr/>
        </p:nvCxnSpPr>
        <p:spPr>
          <a:xfrm flipH="1" flipV="1">
            <a:off x="1521151" y="3058442"/>
            <a:ext cx="1271567" cy="127930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E1FBBBA-9019-00B7-5091-432F3A82B40A}"/>
              </a:ext>
            </a:extLst>
          </p:cNvPr>
          <p:cNvCxnSpPr>
            <a:cxnSpLocks/>
          </p:cNvCxnSpPr>
          <p:nvPr/>
        </p:nvCxnSpPr>
        <p:spPr>
          <a:xfrm flipV="1">
            <a:off x="1530957" y="2326463"/>
            <a:ext cx="27181" cy="727686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D635C522-6741-3F5D-1683-85F44EC50D3B}"/>
              </a:ext>
            </a:extLst>
          </p:cNvPr>
          <p:cNvSpPr txBox="1"/>
          <p:nvPr/>
        </p:nvSpPr>
        <p:spPr>
          <a:xfrm rot="2201931">
            <a:off x="1740419" y="248329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7F6B441-4853-0132-3547-FC347FEB0FC4}"/>
              </a:ext>
            </a:extLst>
          </p:cNvPr>
          <p:cNvSpPr txBox="1"/>
          <p:nvPr/>
        </p:nvSpPr>
        <p:spPr>
          <a:xfrm rot="2201931">
            <a:off x="1822125" y="26462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290ACC8-BDE5-307D-80D9-9487F457118F}"/>
              </a:ext>
            </a:extLst>
          </p:cNvPr>
          <p:cNvSpPr txBox="1"/>
          <p:nvPr/>
        </p:nvSpPr>
        <p:spPr>
          <a:xfrm rot="2201931">
            <a:off x="1974525" y="27986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143184E-07CF-3250-075D-8CB3C044F076}"/>
              </a:ext>
            </a:extLst>
          </p:cNvPr>
          <p:cNvSpPr txBox="1"/>
          <p:nvPr/>
        </p:nvSpPr>
        <p:spPr>
          <a:xfrm rot="2201931">
            <a:off x="2126925" y="29510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36962E0-DB24-5E8E-2507-DE015304106E}"/>
              </a:ext>
            </a:extLst>
          </p:cNvPr>
          <p:cNvSpPr txBox="1"/>
          <p:nvPr/>
        </p:nvSpPr>
        <p:spPr>
          <a:xfrm rot="2201931">
            <a:off x="2279325" y="31034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A9ECF1B-75F0-9EC1-7822-88732DD0D0D8}"/>
              </a:ext>
            </a:extLst>
          </p:cNvPr>
          <p:cNvSpPr txBox="1"/>
          <p:nvPr/>
        </p:nvSpPr>
        <p:spPr>
          <a:xfrm rot="2201931">
            <a:off x="2431725" y="32558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658A474-C41A-AA04-0B7B-C77FC02F753D}"/>
              </a:ext>
            </a:extLst>
          </p:cNvPr>
          <p:cNvSpPr txBox="1"/>
          <p:nvPr/>
        </p:nvSpPr>
        <p:spPr>
          <a:xfrm rot="2201931">
            <a:off x="2584125" y="34082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1CFAB03-2F96-C28B-BB1B-DDDC6716A5FE}"/>
              </a:ext>
            </a:extLst>
          </p:cNvPr>
          <p:cNvSpPr txBox="1"/>
          <p:nvPr/>
        </p:nvSpPr>
        <p:spPr>
          <a:xfrm rot="2201931">
            <a:off x="2736525" y="35606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DBB3565-857B-DEA8-B115-E7D8F15DB66A}"/>
              </a:ext>
            </a:extLst>
          </p:cNvPr>
          <p:cNvSpPr txBox="1"/>
          <p:nvPr/>
        </p:nvSpPr>
        <p:spPr>
          <a:xfrm rot="2201931">
            <a:off x="2888925" y="37130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7A856C8F-40BE-7B93-6D18-7D257503689E}"/>
              </a:ext>
            </a:extLst>
          </p:cNvPr>
          <p:cNvSpPr txBox="1"/>
          <p:nvPr/>
        </p:nvSpPr>
        <p:spPr>
          <a:xfrm rot="2201931">
            <a:off x="3041325" y="386546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13E314-8E04-3FEE-B9E8-7F3AC0F6502F}"/>
              </a:ext>
            </a:extLst>
          </p:cNvPr>
          <p:cNvCxnSpPr>
            <a:cxnSpLocks/>
          </p:cNvCxnSpPr>
          <p:nvPr/>
        </p:nvCxnSpPr>
        <p:spPr>
          <a:xfrm>
            <a:off x="11953098" y="1430977"/>
            <a:ext cx="212449" cy="415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163A3347-FC2E-F7C3-9C31-AFD5604F07D5}"/>
              </a:ext>
            </a:extLst>
          </p:cNvPr>
          <p:cNvCxnSpPr>
            <a:cxnSpLocks/>
          </p:cNvCxnSpPr>
          <p:nvPr/>
        </p:nvCxnSpPr>
        <p:spPr>
          <a:xfrm>
            <a:off x="10549337" y="878144"/>
            <a:ext cx="1411721" cy="5088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127205DC-D4CD-D33E-06EC-E4B1681F3F68}"/>
              </a:ext>
            </a:extLst>
          </p:cNvPr>
          <p:cNvSpPr txBox="1"/>
          <p:nvPr/>
        </p:nvSpPr>
        <p:spPr>
          <a:xfrm>
            <a:off x="9611510" y="773705"/>
            <a:ext cx="1042337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See detail B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C02AAACA-112C-B577-C630-8FEC1D87F433}"/>
              </a:ext>
            </a:extLst>
          </p:cNvPr>
          <p:cNvCxnSpPr>
            <a:cxnSpLocks/>
          </p:cNvCxnSpPr>
          <p:nvPr/>
        </p:nvCxnSpPr>
        <p:spPr>
          <a:xfrm flipH="1">
            <a:off x="1431513" y="2504997"/>
            <a:ext cx="179276" cy="21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4366E10-7181-B369-1713-4205306C3CD3}"/>
              </a:ext>
            </a:extLst>
          </p:cNvPr>
          <p:cNvCxnSpPr>
            <a:cxnSpLocks/>
          </p:cNvCxnSpPr>
          <p:nvPr/>
        </p:nvCxnSpPr>
        <p:spPr>
          <a:xfrm flipH="1">
            <a:off x="4560771" y="5197410"/>
            <a:ext cx="152400" cy="267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0FA452FF-9743-2254-3771-09C58EE88EA4}"/>
              </a:ext>
            </a:extLst>
          </p:cNvPr>
          <p:cNvCxnSpPr>
            <a:cxnSpLocks/>
          </p:cNvCxnSpPr>
          <p:nvPr/>
        </p:nvCxnSpPr>
        <p:spPr>
          <a:xfrm flipH="1" flipV="1">
            <a:off x="4415993" y="4539202"/>
            <a:ext cx="25415" cy="2077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Oval 152">
            <a:extLst>
              <a:ext uri="{FF2B5EF4-FFF2-40B4-BE49-F238E27FC236}">
                <a16:creationId xmlns:a16="http://schemas.microsoft.com/office/drawing/2014/main" id="{FA8DFE39-6DCB-BB63-6E14-1AE2D7B7CFE8}"/>
              </a:ext>
            </a:extLst>
          </p:cNvPr>
          <p:cNvSpPr/>
          <p:nvPr/>
        </p:nvSpPr>
        <p:spPr>
          <a:xfrm>
            <a:off x="4213620" y="4632412"/>
            <a:ext cx="122575" cy="110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8B076D26-E2AB-9AC4-30C7-9256F43F5F2B}"/>
              </a:ext>
            </a:extLst>
          </p:cNvPr>
          <p:cNvSpPr/>
          <p:nvPr/>
        </p:nvSpPr>
        <p:spPr>
          <a:xfrm>
            <a:off x="4531793" y="4990519"/>
            <a:ext cx="122575" cy="110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826E06CB-4AD4-F2EF-7A1C-3A75BC36AE5D}"/>
              </a:ext>
            </a:extLst>
          </p:cNvPr>
          <p:cNvCxnSpPr>
            <a:cxnSpLocks/>
            <a:endCxn id="53" idx="1"/>
          </p:cNvCxnSpPr>
          <p:nvPr/>
        </p:nvCxnSpPr>
        <p:spPr>
          <a:xfrm flipH="1" flipV="1">
            <a:off x="4372617" y="2593409"/>
            <a:ext cx="1119266" cy="7307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F6A843E6-D11D-7B34-2B5C-7B8AA5884348}"/>
              </a:ext>
            </a:extLst>
          </p:cNvPr>
          <p:cNvSpPr txBox="1"/>
          <p:nvPr/>
        </p:nvSpPr>
        <p:spPr>
          <a:xfrm>
            <a:off x="3734907" y="315602"/>
            <a:ext cx="1042337" cy="30777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See detail A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1B27ED9-BA2F-D3BE-D222-98B4641662F1}"/>
              </a:ext>
            </a:extLst>
          </p:cNvPr>
          <p:cNvSpPr txBox="1"/>
          <p:nvPr/>
        </p:nvSpPr>
        <p:spPr>
          <a:xfrm>
            <a:off x="5277441" y="3173078"/>
            <a:ext cx="1735452" cy="24622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Abandon existing 6” and</a:t>
            </a: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E04717C2-4E00-F889-EA35-54233240DB0F}"/>
              </a:ext>
            </a:extLst>
          </p:cNvPr>
          <p:cNvCxnSpPr>
            <a:cxnSpLocks/>
          </p:cNvCxnSpPr>
          <p:nvPr/>
        </p:nvCxnSpPr>
        <p:spPr>
          <a:xfrm flipV="1">
            <a:off x="1245546" y="3263752"/>
            <a:ext cx="488486" cy="8171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3E4C9A20-6A01-E535-6964-E615224D4845}"/>
              </a:ext>
            </a:extLst>
          </p:cNvPr>
          <p:cNvCxnSpPr>
            <a:cxnSpLocks/>
            <a:endCxn id="99" idx="1"/>
          </p:cNvCxnSpPr>
          <p:nvPr/>
        </p:nvCxnSpPr>
        <p:spPr>
          <a:xfrm flipV="1">
            <a:off x="2237533" y="3501828"/>
            <a:ext cx="376809" cy="57400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993A5551-8CFE-3954-3831-6070EFAB27E5}"/>
              </a:ext>
            </a:extLst>
          </p:cNvPr>
          <p:cNvSpPr txBox="1"/>
          <p:nvPr/>
        </p:nvSpPr>
        <p:spPr>
          <a:xfrm>
            <a:off x="518785" y="4055214"/>
            <a:ext cx="1735452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Abandon existing 9” and divert through site  with 12 metre easement  including no tree panting etc.. </a:t>
            </a:r>
          </a:p>
        </p:txBody>
      </p: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849B8DA7-3B4B-28D5-9AED-889CE297760A}"/>
              </a:ext>
            </a:extLst>
          </p:cNvPr>
          <p:cNvCxnSpPr>
            <a:cxnSpLocks/>
          </p:cNvCxnSpPr>
          <p:nvPr/>
        </p:nvCxnSpPr>
        <p:spPr>
          <a:xfrm flipH="1" flipV="1">
            <a:off x="4603999" y="4948454"/>
            <a:ext cx="932531" cy="3189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>
            <a:extLst>
              <a:ext uri="{FF2B5EF4-FFF2-40B4-BE49-F238E27FC236}">
                <a16:creationId xmlns:a16="http://schemas.microsoft.com/office/drawing/2014/main" id="{6AD75133-20BF-C480-CCAC-DD8C0D478529}"/>
              </a:ext>
            </a:extLst>
          </p:cNvPr>
          <p:cNvSpPr txBox="1"/>
          <p:nvPr/>
        </p:nvSpPr>
        <p:spPr>
          <a:xfrm>
            <a:off x="5402297" y="4997105"/>
            <a:ext cx="1735452" cy="116955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/>
              <a:t>12metre easement  required (maybe issues between attenuation pond and houses) 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5BD6EC2E-D35B-D0BC-C457-A3C329C7B05A}"/>
              </a:ext>
            </a:extLst>
          </p:cNvPr>
          <p:cNvCxnSpPr>
            <a:cxnSpLocks/>
            <a:endCxn id="186" idx="3"/>
          </p:cNvCxnSpPr>
          <p:nvPr/>
        </p:nvCxnSpPr>
        <p:spPr>
          <a:xfrm flipV="1">
            <a:off x="3833673" y="5259709"/>
            <a:ext cx="605499" cy="70578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05AB93DB-8BEF-EB93-4D3E-5C7BF91509A4}"/>
              </a:ext>
            </a:extLst>
          </p:cNvPr>
          <p:cNvCxnSpPr>
            <a:cxnSpLocks/>
          </p:cNvCxnSpPr>
          <p:nvPr/>
        </p:nvCxnSpPr>
        <p:spPr>
          <a:xfrm flipH="1">
            <a:off x="1431513" y="2504997"/>
            <a:ext cx="179276" cy="211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Oval 178">
            <a:extLst>
              <a:ext uri="{FF2B5EF4-FFF2-40B4-BE49-F238E27FC236}">
                <a16:creationId xmlns:a16="http://schemas.microsoft.com/office/drawing/2014/main" id="{7B6CD515-6AE3-2435-5B8A-345B43B7591C}"/>
              </a:ext>
            </a:extLst>
          </p:cNvPr>
          <p:cNvSpPr/>
          <p:nvPr/>
        </p:nvSpPr>
        <p:spPr>
          <a:xfrm>
            <a:off x="1442438" y="2551085"/>
            <a:ext cx="122575" cy="1109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119EA31F-BAC4-603D-0A64-6CF236C31221}"/>
              </a:ext>
            </a:extLst>
          </p:cNvPr>
          <p:cNvCxnSpPr>
            <a:cxnSpLocks/>
          </p:cNvCxnSpPr>
          <p:nvPr/>
        </p:nvCxnSpPr>
        <p:spPr>
          <a:xfrm flipH="1">
            <a:off x="1542909" y="1779555"/>
            <a:ext cx="543295" cy="60666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81">
            <a:extLst>
              <a:ext uri="{FF2B5EF4-FFF2-40B4-BE49-F238E27FC236}">
                <a16:creationId xmlns:a16="http://schemas.microsoft.com/office/drawing/2014/main" id="{6C3F3E48-C354-C43D-80F9-F93CA6AA87C5}"/>
              </a:ext>
            </a:extLst>
          </p:cNvPr>
          <p:cNvSpPr/>
          <p:nvPr/>
        </p:nvSpPr>
        <p:spPr>
          <a:xfrm>
            <a:off x="1619116" y="2423159"/>
            <a:ext cx="122575" cy="1109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23052E26-5E00-124B-661B-AFD8BDE2B97A}"/>
              </a:ext>
            </a:extLst>
          </p:cNvPr>
          <p:cNvCxnSpPr>
            <a:cxnSpLocks/>
          </p:cNvCxnSpPr>
          <p:nvPr/>
        </p:nvCxnSpPr>
        <p:spPr>
          <a:xfrm flipH="1">
            <a:off x="1680403" y="1775262"/>
            <a:ext cx="414128" cy="7033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06C1171E-7A17-DC4A-DEF5-DFE59B810143}"/>
              </a:ext>
            </a:extLst>
          </p:cNvPr>
          <p:cNvSpPr txBox="1"/>
          <p:nvPr/>
        </p:nvSpPr>
        <p:spPr>
          <a:xfrm>
            <a:off x="1753951" y="1360256"/>
            <a:ext cx="747969" cy="55399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UPC and end W/ cap offs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D874B690-9425-848E-6865-75DB410FBBD7}"/>
              </a:ext>
            </a:extLst>
          </p:cNvPr>
          <p:cNvSpPr/>
          <p:nvPr/>
        </p:nvSpPr>
        <p:spPr>
          <a:xfrm>
            <a:off x="4421221" y="5164976"/>
            <a:ext cx="122575" cy="110987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17964CAB-8707-19D3-912D-1C22795C6C01}"/>
              </a:ext>
            </a:extLst>
          </p:cNvPr>
          <p:cNvCxnSpPr>
            <a:cxnSpLocks/>
          </p:cNvCxnSpPr>
          <p:nvPr/>
        </p:nvCxnSpPr>
        <p:spPr>
          <a:xfrm flipV="1">
            <a:off x="3864923" y="5325212"/>
            <a:ext cx="758355" cy="6368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>
            <a:extLst>
              <a:ext uri="{FF2B5EF4-FFF2-40B4-BE49-F238E27FC236}">
                <a16:creationId xmlns:a16="http://schemas.microsoft.com/office/drawing/2014/main" id="{E7FC69EC-5EB8-BD0F-0BD8-EBF5CCA57105}"/>
              </a:ext>
            </a:extLst>
          </p:cNvPr>
          <p:cNvSpPr txBox="1"/>
          <p:nvPr/>
        </p:nvSpPr>
        <p:spPr>
          <a:xfrm>
            <a:off x="3256319" y="5665072"/>
            <a:ext cx="747969" cy="55399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000" dirty="0"/>
              <a:t>UPC and end W/ cap offs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010CE7-EBDD-ED4D-E7C2-D54AE4CCAA2A}"/>
              </a:ext>
            </a:extLst>
          </p:cNvPr>
          <p:cNvSpPr txBox="1"/>
          <p:nvPr/>
        </p:nvSpPr>
        <p:spPr>
          <a:xfrm>
            <a:off x="318353" y="84769"/>
            <a:ext cx="1879874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/>
              <a:t>Site schematic - Diversions </a:t>
            </a:r>
          </a:p>
          <a:p>
            <a:r>
              <a:rPr lang="en-GB" sz="1200" dirty="0"/>
              <a:t>2x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A9D5490-FC59-FE8C-84F1-721B3EF5F3E7}"/>
              </a:ext>
            </a:extLst>
          </p:cNvPr>
          <p:cNvCxnSpPr>
            <a:cxnSpLocks/>
          </p:cNvCxnSpPr>
          <p:nvPr/>
        </p:nvCxnSpPr>
        <p:spPr>
          <a:xfrm flipH="1" flipV="1">
            <a:off x="11997147" y="1138489"/>
            <a:ext cx="209647" cy="53416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93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9BAC5-9888-BD9C-96C4-AEBE1D4F4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print of a building&#10;&#10;Description automatically generated">
            <a:extLst>
              <a:ext uri="{FF2B5EF4-FFF2-40B4-BE49-F238E27FC236}">
                <a16:creationId xmlns:a16="http://schemas.microsoft.com/office/drawing/2014/main" id="{0745C7F5-D7FF-02CD-AC01-10E180FD7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3" y="173812"/>
            <a:ext cx="9487108" cy="587468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F86FB-056C-5BAD-1305-423ADD95BD66}"/>
              </a:ext>
            </a:extLst>
          </p:cNvPr>
          <p:cNvSpPr txBox="1"/>
          <p:nvPr/>
        </p:nvSpPr>
        <p:spPr>
          <a:xfrm rot="18037958">
            <a:off x="2894340" y="571877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8DC1AC-BB21-8507-1F88-DF7F1078B896}"/>
              </a:ext>
            </a:extLst>
          </p:cNvPr>
          <p:cNvSpPr txBox="1"/>
          <p:nvPr/>
        </p:nvSpPr>
        <p:spPr>
          <a:xfrm rot="18037958">
            <a:off x="3511927" y="509170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5E273-4485-E5AE-D884-2B5667B7087E}"/>
              </a:ext>
            </a:extLst>
          </p:cNvPr>
          <p:cNvSpPr txBox="1"/>
          <p:nvPr/>
        </p:nvSpPr>
        <p:spPr>
          <a:xfrm rot="18037958">
            <a:off x="3130912" y="5453404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50C778-FF8C-8063-9D61-B0A79FFE64EE}"/>
              </a:ext>
            </a:extLst>
          </p:cNvPr>
          <p:cNvSpPr txBox="1"/>
          <p:nvPr/>
        </p:nvSpPr>
        <p:spPr>
          <a:xfrm rot="18037958">
            <a:off x="3748500" y="482580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AF01D-E7FB-882D-CC4D-08D950A1D847}"/>
              </a:ext>
            </a:extLst>
          </p:cNvPr>
          <p:cNvSpPr txBox="1"/>
          <p:nvPr/>
        </p:nvSpPr>
        <p:spPr>
          <a:xfrm rot="18037958">
            <a:off x="3866786" y="464924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30385B-EACD-9ECF-89CD-85993AF3D427}"/>
              </a:ext>
            </a:extLst>
          </p:cNvPr>
          <p:cNvSpPr txBox="1"/>
          <p:nvPr/>
        </p:nvSpPr>
        <p:spPr>
          <a:xfrm rot="16031533">
            <a:off x="3911447" y="42149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81F8AC-0567-12B1-4912-30736C41C229}"/>
              </a:ext>
            </a:extLst>
          </p:cNvPr>
          <p:cNvSpPr txBox="1"/>
          <p:nvPr/>
        </p:nvSpPr>
        <p:spPr>
          <a:xfrm rot="16031533">
            <a:off x="3911446" y="392072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737197-7BE1-83DE-98ED-97CCFD46F548}"/>
              </a:ext>
            </a:extLst>
          </p:cNvPr>
          <p:cNvSpPr txBox="1"/>
          <p:nvPr/>
        </p:nvSpPr>
        <p:spPr>
          <a:xfrm rot="16031533">
            <a:off x="3911445" y="355042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4B5BDB-7FB5-E805-E6B4-F95D3A248FBE}"/>
              </a:ext>
            </a:extLst>
          </p:cNvPr>
          <p:cNvSpPr txBox="1"/>
          <p:nvPr/>
        </p:nvSpPr>
        <p:spPr>
          <a:xfrm rot="17274694">
            <a:off x="3438301" y="330986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6F8E57-63E6-092F-6014-607F1191FACE}"/>
              </a:ext>
            </a:extLst>
          </p:cNvPr>
          <p:cNvSpPr txBox="1"/>
          <p:nvPr/>
        </p:nvSpPr>
        <p:spPr>
          <a:xfrm rot="17274694">
            <a:off x="3528683" y="316206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X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D7378F9-1DB3-B7F8-E893-1F955DAD17CA}"/>
              </a:ext>
            </a:extLst>
          </p:cNvPr>
          <p:cNvSpPr/>
          <p:nvPr/>
        </p:nvSpPr>
        <p:spPr>
          <a:xfrm>
            <a:off x="3692436" y="3215299"/>
            <a:ext cx="120912" cy="1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3624AF-693C-4AF3-E87C-37AEBA8437EA}"/>
              </a:ext>
            </a:extLst>
          </p:cNvPr>
          <p:cNvCxnSpPr>
            <a:cxnSpLocks/>
          </p:cNvCxnSpPr>
          <p:nvPr/>
        </p:nvCxnSpPr>
        <p:spPr>
          <a:xfrm>
            <a:off x="2612709" y="3144883"/>
            <a:ext cx="1009578" cy="1136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E88FCB-0645-42C8-D0BA-1EC01B94CAE5}"/>
              </a:ext>
            </a:extLst>
          </p:cNvPr>
          <p:cNvCxnSpPr>
            <a:cxnSpLocks/>
          </p:cNvCxnSpPr>
          <p:nvPr/>
        </p:nvCxnSpPr>
        <p:spPr>
          <a:xfrm>
            <a:off x="2612709" y="3151460"/>
            <a:ext cx="1314232" cy="16890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98A2996-315D-DF9B-23CE-0DAC4A3CD3EC}"/>
              </a:ext>
            </a:extLst>
          </p:cNvPr>
          <p:cNvSpPr txBox="1"/>
          <p:nvPr/>
        </p:nvSpPr>
        <p:spPr>
          <a:xfrm>
            <a:off x="793488" y="2787987"/>
            <a:ext cx="1877235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Fit washout and abandon 9” along with  meter /PRV and strainer arrangement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4B9A94-82D9-8735-0D51-8DECA69FAF33}"/>
              </a:ext>
            </a:extLst>
          </p:cNvPr>
          <p:cNvSpPr txBox="1"/>
          <p:nvPr/>
        </p:nvSpPr>
        <p:spPr>
          <a:xfrm>
            <a:off x="340762" y="127645"/>
            <a:ext cx="75264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(</a:t>
            </a:r>
            <a:r>
              <a:rPr lang="en-GB" sz="1200"/>
              <a:t>detail) A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74004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163230-993C-F9D1-218D-F98DEEA0F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map of a neighborhood&#10;&#10;AI-generated content may be incorrect.">
            <a:extLst>
              <a:ext uri="{FF2B5EF4-FFF2-40B4-BE49-F238E27FC236}">
                <a16:creationId xmlns:a16="http://schemas.microsoft.com/office/drawing/2014/main" id="{2BEE83CC-E03C-9E8D-F9D6-E480543392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546" y="0"/>
            <a:ext cx="8876907" cy="6858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431B1AB-A20B-FEF2-8F82-08DFB87C720D}"/>
              </a:ext>
            </a:extLst>
          </p:cNvPr>
          <p:cNvSpPr/>
          <p:nvPr/>
        </p:nvSpPr>
        <p:spPr>
          <a:xfrm>
            <a:off x="7984825" y="2382953"/>
            <a:ext cx="120912" cy="1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2C082C-F9B4-7122-03B5-05834EE9C8BF}"/>
              </a:ext>
            </a:extLst>
          </p:cNvPr>
          <p:cNvCxnSpPr>
            <a:cxnSpLocks/>
          </p:cNvCxnSpPr>
          <p:nvPr/>
        </p:nvCxnSpPr>
        <p:spPr>
          <a:xfrm flipV="1">
            <a:off x="7941238" y="2164433"/>
            <a:ext cx="128324" cy="175247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EB57BC9-96D8-85A5-DCFB-6EAA765D2CA8}"/>
              </a:ext>
            </a:extLst>
          </p:cNvPr>
          <p:cNvCxnSpPr>
            <a:cxnSpLocks/>
          </p:cNvCxnSpPr>
          <p:nvPr/>
        </p:nvCxnSpPr>
        <p:spPr>
          <a:xfrm flipH="1">
            <a:off x="7900892" y="2303506"/>
            <a:ext cx="27147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9B235F-7B1D-36EA-A203-76F00FFCDA6F}"/>
              </a:ext>
            </a:extLst>
          </p:cNvPr>
          <p:cNvCxnSpPr>
            <a:cxnSpLocks/>
          </p:cNvCxnSpPr>
          <p:nvPr/>
        </p:nvCxnSpPr>
        <p:spPr>
          <a:xfrm>
            <a:off x="5976615" y="3433495"/>
            <a:ext cx="1902610" cy="1584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FEF32D23-0578-3B47-CDDE-BA81E0374550}"/>
              </a:ext>
            </a:extLst>
          </p:cNvPr>
          <p:cNvSpPr/>
          <p:nvPr/>
        </p:nvSpPr>
        <p:spPr>
          <a:xfrm rot="402464">
            <a:off x="7911568" y="3204781"/>
            <a:ext cx="92718" cy="559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661F9A8-7162-B961-6151-F634DE48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315" y="4099772"/>
            <a:ext cx="3533674" cy="262778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A1D3CEF-EC92-C051-693C-31456FBE1DCC}"/>
              </a:ext>
            </a:extLst>
          </p:cNvPr>
          <p:cNvCxnSpPr>
            <a:cxnSpLocks/>
          </p:cNvCxnSpPr>
          <p:nvPr/>
        </p:nvCxnSpPr>
        <p:spPr>
          <a:xfrm flipV="1">
            <a:off x="6216989" y="3614745"/>
            <a:ext cx="1662236" cy="15394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CBCA705-9ECE-5D8D-CA3A-E10EDA319801}"/>
              </a:ext>
            </a:extLst>
          </p:cNvPr>
          <p:cNvSpPr txBox="1"/>
          <p:nvPr/>
        </p:nvSpPr>
        <p:spPr>
          <a:xfrm>
            <a:off x="4379606" y="2925663"/>
            <a:ext cx="1877235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Diverted 6” with new DMA 100mm  strainer meter and 160mm bypass arrangement (standard design)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BDE7C8-196C-74FB-4110-B486FD816C89}"/>
              </a:ext>
            </a:extLst>
          </p:cNvPr>
          <p:cNvCxnSpPr>
            <a:cxnSpLocks/>
          </p:cNvCxnSpPr>
          <p:nvPr/>
        </p:nvCxnSpPr>
        <p:spPr>
          <a:xfrm flipH="1" flipV="1">
            <a:off x="7942060" y="3811785"/>
            <a:ext cx="108137" cy="15071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30256F-102C-B9AE-AED8-8B90FDB778E2}"/>
              </a:ext>
            </a:extLst>
          </p:cNvPr>
          <p:cNvCxnSpPr>
            <a:cxnSpLocks/>
          </p:cNvCxnSpPr>
          <p:nvPr/>
        </p:nvCxnSpPr>
        <p:spPr>
          <a:xfrm>
            <a:off x="8078269" y="5303620"/>
            <a:ext cx="292008" cy="155438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FBB6544-87DD-A718-4C46-07EBB05EBCB4}"/>
              </a:ext>
            </a:extLst>
          </p:cNvPr>
          <p:cNvSpPr txBox="1"/>
          <p:nvPr/>
        </p:nvSpPr>
        <p:spPr>
          <a:xfrm>
            <a:off x="340762" y="127645"/>
            <a:ext cx="78149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(detail)  B</a:t>
            </a:r>
          </a:p>
        </p:txBody>
      </p:sp>
    </p:spTree>
    <p:extLst>
      <p:ext uri="{BB962C8B-B14F-4D97-AF65-F5344CB8AC3E}">
        <p14:creationId xmlns:p14="http://schemas.microsoft.com/office/powerpoint/2010/main" val="150161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F35F844C555749A4A584284E5541DC" ma:contentTypeVersion="40" ma:contentTypeDescription="Create a new document." ma:contentTypeScope="" ma:versionID="9f8c8a48736313b6d2684906ad4f928f">
  <xsd:schema xmlns:xsd="http://www.w3.org/2001/XMLSchema" xmlns:xs="http://www.w3.org/2001/XMLSchema" xmlns:p="http://schemas.microsoft.com/office/2006/metadata/properties" xmlns:ns2="http://schemas.microsoft.com/sharepoint.v3" xmlns:ns3="f4edfb27-fdcf-4944-9520-fd54d4f1d725" xmlns:ns4="0cd06ba8-3d0c-4461-b1b9-cc99cc46e70a" targetNamespace="http://schemas.microsoft.com/office/2006/metadata/properties" ma:root="true" ma:fieldsID="9c536e181234c9d3f1eaed877eda6679" ns2:_="" ns3:_="" ns4:_="">
    <xsd:import namespace="http://schemas.microsoft.com/sharepoint.v3"/>
    <xsd:import namespace="f4edfb27-fdcf-4944-9520-fd54d4f1d725"/>
    <xsd:import namespace="0cd06ba8-3d0c-4461-b1b9-cc99cc46e70a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Public" minOccurs="0"/>
                <xsd:element ref="ns3:FileType1" minOccurs="0"/>
                <xsd:element ref="ns4:_Flow_SignoffStatus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lcf76f155ced4ddcb4097134ff3c332f" minOccurs="0"/>
                <xsd:element ref="ns3:TaxCatchAll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dfb27-fdcf-4944-9520-fd54d4f1d725" elementFormDefault="qualified">
    <xsd:import namespace="http://schemas.microsoft.com/office/2006/documentManagement/types"/>
    <xsd:import namespace="http://schemas.microsoft.com/office/infopath/2007/PartnerControls"/>
    <xsd:element name="Public" ma:index="2" nillable="true" ma:displayName="Public" ma:default="0" ma:internalName="Public" ma:readOnly="false">
      <xsd:simpleType>
        <xsd:restriction base="dms:Boolean"/>
      </xsd:simpleType>
    </xsd:element>
    <xsd:element name="FileType1" ma:index="4" nillable="true" ma:displayName="FileType" ma:format="Dropdown" ma:internalName="FileType1" ma:readOnly="false">
      <xsd:simpleType>
        <xsd:union memberTypes="dms:Text">
          <xsd:simpleType>
            <xsd:restriction base="dms:Choice">
              <xsd:enumeration value="Affordable Housing Statement"/>
              <xsd:enumeration value="Air Quality Assessment"/>
              <xsd:enumeration value="Amended Documentation"/>
              <xsd:enumeration value="Appeal"/>
              <xsd:enumeration value="Application Form"/>
              <xsd:enumeration value="Building for Life 12 Assessment"/>
              <xsd:enumeration value="Comments"/>
              <xsd:enumeration value="Consultee Response"/>
              <xsd:enumeration value="Correspondence"/>
              <xsd:enumeration value="Decision Notice"/>
              <xsd:enumeration value="Design and Access Statement"/>
              <xsd:enumeration value="Ecology Survey"/>
              <xsd:enumeration value="Energy/Sustainability Statement"/>
              <xsd:enumeration value="Environmental Statement"/>
              <xsd:enumeration value="Environmental Statement Appendices"/>
              <xsd:enumeration value="Flood Risk Assessment"/>
              <xsd:enumeration value="Ground Investigation Reports"/>
              <xsd:enumeration value="Heritage Statement and Archaeological Assessments"/>
              <xsd:enumeration value="Noise Survey"/>
              <xsd:enumeration value="Photograph"/>
              <xsd:enumeration value="Plans"/>
              <xsd:enumeration value="Planning Obligation(s)/S106 Agreement"/>
              <xsd:enumeration value="Planning Statement"/>
              <xsd:enumeration value="Post Decision"/>
              <xsd:enumeration value="Reports"/>
              <xsd:enumeration value="Retail Impact Assessment"/>
              <xsd:enumeration value="Site Investigation"/>
              <xsd:enumeration value="Statement"/>
              <xsd:enumeration value="SUDS/Foul &amp; Surface Water Drainage Details"/>
              <xsd:enumeration value="Superseded Documentation"/>
              <xsd:enumeration value="Supporting Documentation"/>
              <xsd:enumeration value="Transport Assessment"/>
              <xsd:enumeration value="Travel Plan"/>
              <xsd:enumeration value="Tree Survey"/>
            </xsd:restriction>
          </xsd:simpleType>
        </xsd:union>
      </xsd:simpleType>
    </xsd:element>
    <xsd:element name="SharedWithUsers" ma:index="11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7" nillable="true" ma:displayName="Taxonomy Catch All Column" ma:hidden="true" ma:list="{e430abd0-4525-4326-9100-3699c1acf24f}" ma:internalName="TaxCatchAll" ma:showField="CatchAllData" ma:web="f4edfb27-fdcf-4944-9520-fd54d4f1d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06ba8-3d0c-4461-b1b9-cc99cc46e70a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5" nillable="true" ma:displayName="Sign-off status" ma:internalName="Sign_x002d_off_x0020_status" ma:readOnly="false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2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bea54bfa-c754-41e3-b0e3-5b6fcaa026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d06ba8-3d0c-4461-b1b9-cc99cc46e70a">
      <Terms xmlns="http://schemas.microsoft.com/office/infopath/2007/PartnerControls"/>
    </lcf76f155ced4ddcb4097134ff3c332f>
    <FileType1 xmlns="f4edfb27-fdcf-4944-9520-fd54d4f1d725">Amended Documentation</FileType1>
    <TaxCatchAll xmlns="f4edfb27-fdcf-4944-9520-fd54d4f1d725" xsi:nil="true"/>
    <_Flow_SignoffStatus xmlns="0cd06ba8-3d0c-4461-b1b9-cc99cc46e70a" xsi:nil="true"/>
    <CategoryDescription xmlns="http://schemas.microsoft.com/sharepoint.v3" xsi:nil="true"/>
    <Public xmlns="f4edfb27-fdcf-4944-9520-fd54d4f1d725">true</Public>
  </documentManagement>
</p:properties>
</file>

<file path=customXml/itemProps1.xml><?xml version="1.0" encoding="utf-8"?>
<ds:datastoreItem xmlns:ds="http://schemas.openxmlformats.org/officeDocument/2006/customXml" ds:itemID="{7422FA63-733C-4F14-B9D4-AFA5940C606E}"/>
</file>

<file path=customXml/itemProps2.xml><?xml version="1.0" encoding="utf-8"?>
<ds:datastoreItem xmlns:ds="http://schemas.openxmlformats.org/officeDocument/2006/customXml" ds:itemID="{11A22C1E-B89B-49EA-AA80-47AE4A8BD819}"/>
</file>

<file path=customXml/itemProps3.xml><?xml version="1.0" encoding="utf-8"?>
<ds:datastoreItem xmlns:ds="http://schemas.openxmlformats.org/officeDocument/2006/customXml" ds:itemID="{80077A74-53FE-4715-82BA-B45EA4369FA6}"/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215</Words>
  <Application>Microsoft Office PowerPoint</Application>
  <PresentationFormat>Widescreen</PresentationFormat>
  <Paragraphs>64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Hancox</dc:creator>
  <cp:lastModifiedBy>Matthew Hancox</cp:lastModifiedBy>
  <cp:revision>25</cp:revision>
  <dcterms:created xsi:type="dcterms:W3CDTF">2023-11-16T11:56:34Z</dcterms:created>
  <dcterms:modified xsi:type="dcterms:W3CDTF">2025-08-28T06:38:26Z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dfc70-0289-4bbf-a1df-2e48919102f8_Enabled">
    <vt:lpwstr>true</vt:lpwstr>
  </property>
  <property fmtid="{D5CDD505-2E9C-101B-9397-08002B2CF9AE}" pid="3" name="MSIP_Label_d04dfc70-0289-4bbf-a1df-2e48919102f8_SetDate">
    <vt:lpwstr>2023-11-16T14:09:18Z</vt:lpwstr>
  </property>
  <property fmtid="{D5CDD505-2E9C-101B-9397-08002B2CF9AE}" pid="4" name="MSIP_Label_d04dfc70-0289-4bbf-a1df-2e48919102f8_Method">
    <vt:lpwstr>Standard</vt:lpwstr>
  </property>
  <property fmtid="{D5CDD505-2E9C-101B-9397-08002B2CF9AE}" pid="5" name="MSIP_Label_d04dfc70-0289-4bbf-a1df-2e48919102f8_Name">
    <vt:lpwstr>Private2</vt:lpwstr>
  </property>
  <property fmtid="{D5CDD505-2E9C-101B-9397-08002B2CF9AE}" pid="6" name="MSIP_Label_d04dfc70-0289-4bbf-a1df-2e48919102f8_SiteId">
    <vt:lpwstr>92ebd22d-0a9c-4516-a68f-ba966853a8f3</vt:lpwstr>
  </property>
  <property fmtid="{D5CDD505-2E9C-101B-9397-08002B2CF9AE}" pid="7" name="MSIP_Label_d04dfc70-0289-4bbf-a1df-2e48919102f8_ActionId">
    <vt:lpwstr>e1aef1f2-62f1-4c4f-9914-120f3c4db559</vt:lpwstr>
  </property>
  <property fmtid="{D5CDD505-2E9C-101B-9397-08002B2CF9AE}" pid="8" name="MSIP_Label_d04dfc70-0289-4bbf-a1df-2e48919102f8_ContentBits">
    <vt:lpwstr>0</vt:lpwstr>
  </property>
  <property fmtid="{D5CDD505-2E9C-101B-9397-08002B2CF9AE}" pid="9" name="ContentTypeId">
    <vt:lpwstr>0x01010084F35F844C555749A4A584284E5541DC</vt:lpwstr>
  </property>
  <property fmtid="{D5CDD505-2E9C-101B-9397-08002B2CF9AE}" pid="10" name="MediaServiceImageTags">
    <vt:lpwstr/>
  </property>
</Properties>
</file>