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9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825C-69B5-DE72-4C0B-0D4CD3EBD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0C443-41C6-D484-10E1-F1FBEA44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FFCDD-5309-5663-5D55-0169DB6C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EF71A-7832-6634-CCE3-4D70F077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4FF46-7997-4D85-C750-1F14E93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2C75-1FFF-FF5E-4CDD-BE6D478A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24CF4-9B68-1C3D-804A-EBB49DEB0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5E62C-ACC8-C448-B422-E9E9BC0E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6056-1C65-C646-9549-15529985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A09DA-30AE-8673-8F95-E17820A2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6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C249D-14C8-CB9D-79D8-F550EF0F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BD0AD-59DB-3D68-E4A7-95B4E9A47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D4AD-A47F-2993-79DB-688ED4A9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5F0CB-77FD-8AD6-3E6B-0395ACBB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326EE-3251-0571-1282-825CC857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2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60A9-1775-79FB-46F3-62E5D60B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1E09-48D6-FD5A-DC8F-4E2634E8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0E68E-20E3-0612-1ABC-03CF1717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1EAC-C8BE-C5B5-B8E3-F94385F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275DA-CEC2-1A9F-2339-E0E882FA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7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71FF-7B45-F02A-5B05-E9AEA4CC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2B81A-4F53-2E69-EEA9-0E6E2171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9E022-E476-A4AC-D601-FFB961BE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5896-B2C2-F094-7BC8-295B58C3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AFAF-495F-4655-26BA-8FEBDDA3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7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5C2-DFC9-8EBA-0D66-287E8D0A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BB12-7869-A15A-A4CD-98BD936A8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FB08-BE40-657F-D059-6A8E1C0C0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62A8D-1BB7-A7A6-CFFB-EE7AC5AB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05617-5F23-9788-FC84-125844A3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F6DCF-754F-2EEA-ACAA-A065A8D9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7715-F59E-BA55-C0DC-EA150E88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0B309-2766-9582-7504-B5C97706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92E20-6079-2A1D-5969-5D02AE7B2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5EF06-5A6B-D32A-815C-0908E213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ECC85C-FF8E-3433-8A1A-547E5A935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F8228-F0BA-29C5-063F-97D425B6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FA111-FAE2-A61B-A082-2F2655F8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0D0C3-30CC-538B-F24F-6F7C8553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2B85-92BD-F6A9-FBD8-4FB96CF9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5D97D-35D0-A710-AB7E-6F324E07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9B03B-3E78-FFD1-AEDA-025648EB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2A590-7BF9-716D-4486-93A4867B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3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F80A-24A9-CB30-E409-ED449B97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329F2-FA12-ABAC-0840-6D2F9AE7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FF302-81C8-AA67-5D93-AE3812FB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5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BDA7-39C7-FA1E-7B90-338F57AB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76CF-0759-6AD4-6C4A-D8701E5DC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13DEA-4B8A-7975-C483-FCC4D615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5A531-7C25-F2CE-D3BC-540F812A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FBE13-6F69-8893-9B2F-C245E5E6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CE028-D0DF-08C6-5BFE-AD9C3C6F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FF25-54CC-EA7A-AC94-CCCBA7AA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FD723-AE8B-68F1-4AB7-CF961099A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3AAB4-BD6F-51A8-D22E-AF38F5216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93128-CD00-2942-D822-FB62CBDD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CF8A8-3AE2-009F-E250-B93B09AC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D26BE-9E9F-6FBF-1E8C-0475290A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2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92113-75F0-1C9A-8B36-E64B653C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2C9B9-0C37-1C50-D7AE-8B564BABA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AC558-6BF6-239B-9A72-E8C4A553B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4B8D-55A2-4E53-B0DF-0C97AE7B1823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C31E7-74AC-E164-2733-1889FCE44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037E8-764B-984D-D652-47CE8BDD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9780A9-CAD6-FCDA-CE30-DC21333E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45" y="0"/>
            <a:ext cx="11109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558D-63BD-1BB6-FBEA-48731F182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F1A19-05D9-F29B-B304-52775E3292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88C63-1658-4667-C525-3B3DCC1AC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" y="121890"/>
            <a:ext cx="12192000" cy="661421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D495B2-27C8-2133-98B9-6B62325E2801}"/>
              </a:ext>
            </a:extLst>
          </p:cNvPr>
          <p:cNvCxnSpPr/>
          <p:nvPr/>
        </p:nvCxnSpPr>
        <p:spPr>
          <a:xfrm>
            <a:off x="1524000" y="4298535"/>
            <a:ext cx="150976" cy="273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04C2DB-37A6-BA2A-8E71-B8EAA9ABE5AB}"/>
              </a:ext>
            </a:extLst>
          </p:cNvPr>
          <p:cNvCxnSpPr>
            <a:cxnSpLocks/>
          </p:cNvCxnSpPr>
          <p:nvPr/>
        </p:nvCxnSpPr>
        <p:spPr>
          <a:xfrm>
            <a:off x="1674976" y="4305337"/>
            <a:ext cx="1196411" cy="81359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80CE95-8D75-FD42-658D-A88C8D26C3A1}"/>
              </a:ext>
            </a:extLst>
          </p:cNvPr>
          <p:cNvCxnSpPr>
            <a:cxnSpLocks/>
          </p:cNvCxnSpPr>
          <p:nvPr/>
        </p:nvCxnSpPr>
        <p:spPr>
          <a:xfrm>
            <a:off x="1306794" y="4117648"/>
            <a:ext cx="217206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74A089-9163-8AF3-739F-E8A90D33E067}"/>
              </a:ext>
            </a:extLst>
          </p:cNvPr>
          <p:cNvCxnSpPr>
            <a:cxnSpLocks/>
          </p:cNvCxnSpPr>
          <p:nvPr/>
        </p:nvCxnSpPr>
        <p:spPr>
          <a:xfrm>
            <a:off x="1524000" y="4117648"/>
            <a:ext cx="150976" cy="18768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213159-9EA9-E4E2-929F-38D44EE274AA}"/>
              </a:ext>
            </a:extLst>
          </p:cNvPr>
          <p:cNvCxnSpPr>
            <a:cxnSpLocks/>
          </p:cNvCxnSpPr>
          <p:nvPr/>
        </p:nvCxnSpPr>
        <p:spPr>
          <a:xfrm>
            <a:off x="2938329" y="5183360"/>
            <a:ext cx="488535" cy="40679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A89C4C-747F-8141-ADA4-8E0520C55CB4}"/>
              </a:ext>
            </a:extLst>
          </p:cNvPr>
          <p:cNvCxnSpPr>
            <a:cxnSpLocks/>
          </p:cNvCxnSpPr>
          <p:nvPr/>
        </p:nvCxnSpPr>
        <p:spPr>
          <a:xfrm flipV="1">
            <a:off x="3349951" y="5590157"/>
            <a:ext cx="75489" cy="3149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A0E7DA-C8F4-4016-82FD-909C8BACDC27}"/>
              </a:ext>
            </a:extLst>
          </p:cNvPr>
          <p:cNvCxnSpPr>
            <a:cxnSpLocks/>
          </p:cNvCxnSpPr>
          <p:nvPr/>
        </p:nvCxnSpPr>
        <p:spPr>
          <a:xfrm>
            <a:off x="3292447" y="5820813"/>
            <a:ext cx="184267" cy="60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A45C3E-61AE-B90C-9C76-8149BA2E219B}"/>
              </a:ext>
            </a:extLst>
          </p:cNvPr>
          <p:cNvCxnSpPr>
            <a:cxnSpLocks/>
          </p:cNvCxnSpPr>
          <p:nvPr/>
        </p:nvCxnSpPr>
        <p:spPr>
          <a:xfrm>
            <a:off x="1399020" y="4016524"/>
            <a:ext cx="95071" cy="21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AB5582A-634F-A2F4-1AA8-3CF9A064FC4B}"/>
              </a:ext>
            </a:extLst>
          </p:cNvPr>
          <p:cNvSpPr/>
          <p:nvPr/>
        </p:nvSpPr>
        <p:spPr>
          <a:xfrm>
            <a:off x="3141428" y="5730706"/>
            <a:ext cx="122575" cy="110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3F2882-9BD4-6A8F-CB03-6A22FFA55A6F}"/>
              </a:ext>
            </a:extLst>
          </p:cNvPr>
          <p:cNvSpPr txBox="1"/>
          <p:nvPr/>
        </p:nvSpPr>
        <p:spPr>
          <a:xfrm rot="2309435">
            <a:off x="1566374" y="426447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880A57-A9AE-4E0E-6461-B4B00934A33D}"/>
              </a:ext>
            </a:extLst>
          </p:cNvPr>
          <p:cNvSpPr txBox="1"/>
          <p:nvPr/>
        </p:nvSpPr>
        <p:spPr>
          <a:xfrm rot="18380627">
            <a:off x="3379089" y="255982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A7C9CA-CA77-42E0-81F4-A2B0BF7C3E39}"/>
              </a:ext>
            </a:extLst>
          </p:cNvPr>
          <p:cNvSpPr txBox="1"/>
          <p:nvPr/>
        </p:nvSpPr>
        <p:spPr>
          <a:xfrm rot="18380627">
            <a:off x="3528444" y="240294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1AF09C-FF6C-3966-9F0D-4C322D9923DA}"/>
              </a:ext>
            </a:extLst>
          </p:cNvPr>
          <p:cNvSpPr txBox="1"/>
          <p:nvPr/>
        </p:nvSpPr>
        <p:spPr>
          <a:xfrm rot="18380627">
            <a:off x="3260693" y="270615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BF8A26-3301-2C53-F94A-C203C47B0BBE}"/>
              </a:ext>
            </a:extLst>
          </p:cNvPr>
          <p:cNvSpPr txBox="1"/>
          <p:nvPr/>
        </p:nvSpPr>
        <p:spPr>
          <a:xfrm rot="18380627">
            <a:off x="3085180" y="288711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AA1D43-87F8-3DC4-27A3-498AC044656F}"/>
              </a:ext>
            </a:extLst>
          </p:cNvPr>
          <p:cNvSpPr txBox="1"/>
          <p:nvPr/>
        </p:nvSpPr>
        <p:spPr>
          <a:xfrm rot="18380627">
            <a:off x="2958029" y="30990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48BC02-216E-1CD2-FD74-58D0E8BADA23}"/>
              </a:ext>
            </a:extLst>
          </p:cNvPr>
          <p:cNvSpPr txBox="1"/>
          <p:nvPr/>
        </p:nvSpPr>
        <p:spPr>
          <a:xfrm rot="18380627">
            <a:off x="2830031" y="327728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1CF925-A4C0-6BA5-C15C-DA4EE53BA125}"/>
              </a:ext>
            </a:extLst>
          </p:cNvPr>
          <p:cNvSpPr txBox="1"/>
          <p:nvPr/>
        </p:nvSpPr>
        <p:spPr>
          <a:xfrm rot="18380627">
            <a:off x="2653515" y="347817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2D83DC-AD91-AD98-04AE-9D33F6CD503D}"/>
              </a:ext>
            </a:extLst>
          </p:cNvPr>
          <p:cNvSpPr txBox="1"/>
          <p:nvPr/>
        </p:nvSpPr>
        <p:spPr>
          <a:xfrm rot="18380627">
            <a:off x="2539764" y="367790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9CA544-5E3D-D7ED-3AA4-8A7743E33FA2}"/>
              </a:ext>
            </a:extLst>
          </p:cNvPr>
          <p:cNvSpPr txBox="1"/>
          <p:nvPr/>
        </p:nvSpPr>
        <p:spPr>
          <a:xfrm rot="18380627">
            <a:off x="2387668" y="39318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758199-FB2D-E527-8F3B-06ECA109BF31}"/>
              </a:ext>
            </a:extLst>
          </p:cNvPr>
          <p:cNvSpPr txBox="1"/>
          <p:nvPr/>
        </p:nvSpPr>
        <p:spPr>
          <a:xfrm rot="18380627">
            <a:off x="2235572" y="415053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F0A9DA-BE12-5E22-7F72-7F0BFE26A388}"/>
              </a:ext>
            </a:extLst>
          </p:cNvPr>
          <p:cNvSpPr txBox="1"/>
          <p:nvPr/>
        </p:nvSpPr>
        <p:spPr>
          <a:xfrm rot="18380627">
            <a:off x="2088675" y="431424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0D6941-A373-DA7B-B64B-5EC10EF33BF8}"/>
              </a:ext>
            </a:extLst>
          </p:cNvPr>
          <p:cNvSpPr txBox="1"/>
          <p:nvPr/>
        </p:nvSpPr>
        <p:spPr>
          <a:xfrm rot="18380627">
            <a:off x="3692855" y="22342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133DFF-43ED-4C9E-2A06-FC9A746FC086}"/>
              </a:ext>
            </a:extLst>
          </p:cNvPr>
          <p:cNvSpPr txBox="1"/>
          <p:nvPr/>
        </p:nvSpPr>
        <p:spPr>
          <a:xfrm rot="18380627">
            <a:off x="3798333" y="212916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CC2B26-5836-8E10-5691-5F5FEA76170C}"/>
              </a:ext>
            </a:extLst>
          </p:cNvPr>
          <p:cNvSpPr txBox="1"/>
          <p:nvPr/>
        </p:nvSpPr>
        <p:spPr>
          <a:xfrm rot="18380627">
            <a:off x="4050497" y="182548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324F35-5343-3469-A95C-F4A7F7FBD474}"/>
              </a:ext>
            </a:extLst>
          </p:cNvPr>
          <p:cNvSpPr txBox="1"/>
          <p:nvPr/>
        </p:nvSpPr>
        <p:spPr>
          <a:xfrm rot="18380627">
            <a:off x="3916887" y="197434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5EBEB0-C15D-0078-0EBB-DEE99CEE5863}"/>
              </a:ext>
            </a:extLst>
          </p:cNvPr>
          <p:cNvSpPr txBox="1"/>
          <p:nvPr/>
        </p:nvSpPr>
        <p:spPr>
          <a:xfrm rot="18380627">
            <a:off x="4222779" y="16847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235D97-5720-F3A5-753E-9B2DF3A689D9}"/>
              </a:ext>
            </a:extLst>
          </p:cNvPr>
          <p:cNvSpPr txBox="1"/>
          <p:nvPr/>
        </p:nvSpPr>
        <p:spPr>
          <a:xfrm rot="15523591">
            <a:off x="4538601" y="103812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DE3741-39CE-1005-B922-3D00E9C03B17}"/>
              </a:ext>
            </a:extLst>
          </p:cNvPr>
          <p:cNvSpPr txBox="1"/>
          <p:nvPr/>
        </p:nvSpPr>
        <p:spPr>
          <a:xfrm rot="18380627">
            <a:off x="4522550" y="129135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A214F6-61E4-B699-5A2F-71FF317CA458}"/>
              </a:ext>
            </a:extLst>
          </p:cNvPr>
          <p:cNvSpPr txBox="1"/>
          <p:nvPr/>
        </p:nvSpPr>
        <p:spPr>
          <a:xfrm rot="18380627">
            <a:off x="4365785" y="147755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C6F7E7-4A3C-98C9-1D3A-DD18A2FB3A5B}"/>
              </a:ext>
            </a:extLst>
          </p:cNvPr>
          <p:cNvSpPr txBox="1"/>
          <p:nvPr/>
        </p:nvSpPr>
        <p:spPr>
          <a:xfrm rot="15523591">
            <a:off x="4540136" y="81280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622539-9E7E-6EE4-4443-406D77B80613}"/>
              </a:ext>
            </a:extLst>
          </p:cNvPr>
          <p:cNvSpPr txBox="1"/>
          <p:nvPr/>
        </p:nvSpPr>
        <p:spPr>
          <a:xfrm rot="15523591">
            <a:off x="4538602" y="56331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F91497-3D27-214C-2AE8-9079B4D3BAFF}"/>
              </a:ext>
            </a:extLst>
          </p:cNvPr>
          <p:cNvSpPr txBox="1"/>
          <p:nvPr/>
        </p:nvSpPr>
        <p:spPr>
          <a:xfrm rot="2309435">
            <a:off x="1745836" y="44168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6C4AF9-6317-59F3-C3E5-C6063D646E6F}"/>
              </a:ext>
            </a:extLst>
          </p:cNvPr>
          <p:cNvSpPr txBox="1"/>
          <p:nvPr/>
        </p:nvSpPr>
        <p:spPr>
          <a:xfrm rot="2309435">
            <a:off x="2010000" y="463498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B3E3DD-B434-C2EF-7837-54F2F2AC31E4}"/>
              </a:ext>
            </a:extLst>
          </p:cNvPr>
          <p:cNvSpPr txBox="1"/>
          <p:nvPr/>
        </p:nvSpPr>
        <p:spPr>
          <a:xfrm rot="2309435">
            <a:off x="3611505" y="581228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AE3183-2965-1939-3B97-40A2461323BB}"/>
              </a:ext>
            </a:extLst>
          </p:cNvPr>
          <p:cNvSpPr txBox="1"/>
          <p:nvPr/>
        </p:nvSpPr>
        <p:spPr>
          <a:xfrm rot="2309435">
            <a:off x="2185953" y="480271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582A92-808A-9568-CB3B-E70AE976E25B}"/>
              </a:ext>
            </a:extLst>
          </p:cNvPr>
          <p:cNvSpPr txBox="1"/>
          <p:nvPr/>
        </p:nvSpPr>
        <p:spPr>
          <a:xfrm rot="2309435">
            <a:off x="2409784" y="496736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05259E-4527-0B9B-C22B-20AE307A144A}"/>
              </a:ext>
            </a:extLst>
          </p:cNvPr>
          <p:cNvSpPr txBox="1"/>
          <p:nvPr/>
        </p:nvSpPr>
        <p:spPr>
          <a:xfrm rot="2309435">
            <a:off x="2544597" y="5140095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02EF071-6F5D-6489-4262-BBF1637CCEC9}"/>
              </a:ext>
            </a:extLst>
          </p:cNvPr>
          <p:cNvSpPr txBox="1"/>
          <p:nvPr/>
        </p:nvSpPr>
        <p:spPr>
          <a:xfrm rot="2309435">
            <a:off x="2737564" y="531155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2C5908-C9BE-0F72-5AEC-07FD92604B92}"/>
              </a:ext>
            </a:extLst>
          </p:cNvPr>
          <p:cNvSpPr txBox="1"/>
          <p:nvPr/>
        </p:nvSpPr>
        <p:spPr>
          <a:xfrm rot="2309435">
            <a:off x="2935127" y="5472895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E10AD91-371E-AA16-BEB3-83C2B12B6110}"/>
              </a:ext>
            </a:extLst>
          </p:cNvPr>
          <p:cNvCxnSpPr>
            <a:cxnSpLocks/>
          </p:cNvCxnSpPr>
          <p:nvPr/>
        </p:nvCxnSpPr>
        <p:spPr>
          <a:xfrm>
            <a:off x="3361514" y="5590157"/>
            <a:ext cx="1313482" cy="22098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57E58F1-1FE0-5E67-B080-6F59404845DF}"/>
              </a:ext>
            </a:extLst>
          </p:cNvPr>
          <p:cNvCxnSpPr>
            <a:cxnSpLocks/>
          </p:cNvCxnSpPr>
          <p:nvPr/>
        </p:nvCxnSpPr>
        <p:spPr>
          <a:xfrm>
            <a:off x="4674996" y="5820813"/>
            <a:ext cx="1035848" cy="17614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C32CD40-4528-B02F-7265-2430E7E63117}"/>
              </a:ext>
            </a:extLst>
          </p:cNvPr>
          <p:cNvCxnSpPr>
            <a:cxnSpLocks/>
          </p:cNvCxnSpPr>
          <p:nvPr/>
        </p:nvCxnSpPr>
        <p:spPr>
          <a:xfrm>
            <a:off x="5710844" y="5996954"/>
            <a:ext cx="105571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2EA786C-2353-EA47-0420-F019F9B7C01B}"/>
              </a:ext>
            </a:extLst>
          </p:cNvPr>
          <p:cNvCxnSpPr>
            <a:cxnSpLocks/>
          </p:cNvCxnSpPr>
          <p:nvPr/>
        </p:nvCxnSpPr>
        <p:spPr>
          <a:xfrm flipV="1">
            <a:off x="6766560" y="5820813"/>
            <a:ext cx="1047404" cy="17614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BC54F4D-7F7A-4AD9-4CE0-5F075CB413BC}"/>
              </a:ext>
            </a:extLst>
          </p:cNvPr>
          <p:cNvCxnSpPr>
            <a:cxnSpLocks/>
          </p:cNvCxnSpPr>
          <p:nvPr/>
        </p:nvCxnSpPr>
        <p:spPr>
          <a:xfrm flipV="1">
            <a:off x="7813964" y="5452380"/>
            <a:ext cx="901298" cy="36308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9A20998-40E6-BEE8-4EB0-3E74199CF10B}"/>
              </a:ext>
            </a:extLst>
          </p:cNvPr>
          <p:cNvCxnSpPr>
            <a:cxnSpLocks/>
          </p:cNvCxnSpPr>
          <p:nvPr/>
        </p:nvCxnSpPr>
        <p:spPr>
          <a:xfrm flipV="1">
            <a:off x="8715262" y="4840967"/>
            <a:ext cx="538409" cy="59737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4B735B0-7B9A-445A-9875-DB534CF86FD8}"/>
              </a:ext>
            </a:extLst>
          </p:cNvPr>
          <p:cNvCxnSpPr>
            <a:cxnSpLocks/>
          </p:cNvCxnSpPr>
          <p:nvPr/>
        </p:nvCxnSpPr>
        <p:spPr>
          <a:xfrm flipV="1">
            <a:off x="9254580" y="4209723"/>
            <a:ext cx="255180" cy="53823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EDE8A2E-873A-A8E5-8D56-D203F5A9AAFE}"/>
              </a:ext>
            </a:extLst>
          </p:cNvPr>
          <p:cNvCxnSpPr>
            <a:cxnSpLocks/>
          </p:cNvCxnSpPr>
          <p:nvPr/>
        </p:nvCxnSpPr>
        <p:spPr>
          <a:xfrm flipV="1">
            <a:off x="9483698" y="3468390"/>
            <a:ext cx="998651" cy="71655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A2308A7-75D6-CC73-0416-8295CC0C03EA}"/>
              </a:ext>
            </a:extLst>
          </p:cNvPr>
          <p:cNvCxnSpPr>
            <a:cxnSpLocks/>
          </p:cNvCxnSpPr>
          <p:nvPr/>
        </p:nvCxnSpPr>
        <p:spPr>
          <a:xfrm flipV="1">
            <a:off x="10482349" y="3248977"/>
            <a:ext cx="361164" cy="21297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4BD9F9-36CE-8E1C-E44A-3E271032F05A}"/>
              </a:ext>
            </a:extLst>
          </p:cNvPr>
          <p:cNvCxnSpPr>
            <a:cxnSpLocks/>
          </p:cNvCxnSpPr>
          <p:nvPr/>
        </p:nvCxnSpPr>
        <p:spPr>
          <a:xfrm>
            <a:off x="10795151" y="3249181"/>
            <a:ext cx="514977" cy="1925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7E41D3D-CABE-2428-0253-E38D19C72132}"/>
              </a:ext>
            </a:extLst>
          </p:cNvPr>
          <p:cNvCxnSpPr>
            <a:cxnSpLocks/>
          </p:cNvCxnSpPr>
          <p:nvPr/>
        </p:nvCxnSpPr>
        <p:spPr>
          <a:xfrm flipV="1">
            <a:off x="11300722" y="2010150"/>
            <a:ext cx="274095" cy="125828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AA0644E-4B4A-9155-DA6A-57FDE31FE1AA}"/>
              </a:ext>
            </a:extLst>
          </p:cNvPr>
          <p:cNvCxnSpPr>
            <a:cxnSpLocks/>
          </p:cNvCxnSpPr>
          <p:nvPr/>
        </p:nvCxnSpPr>
        <p:spPr>
          <a:xfrm flipH="1">
            <a:off x="3484368" y="5466272"/>
            <a:ext cx="89733" cy="255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81A958B-5234-CB97-A70D-F330AE59E465}"/>
              </a:ext>
            </a:extLst>
          </p:cNvPr>
          <p:cNvCxnSpPr>
            <a:cxnSpLocks/>
          </p:cNvCxnSpPr>
          <p:nvPr/>
        </p:nvCxnSpPr>
        <p:spPr>
          <a:xfrm>
            <a:off x="11435224" y="2065232"/>
            <a:ext cx="212449" cy="41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9669721C-3D9E-241C-50B5-5B51F9293BFF}"/>
              </a:ext>
            </a:extLst>
          </p:cNvPr>
          <p:cNvSpPr/>
          <p:nvPr/>
        </p:nvSpPr>
        <p:spPr>
          <a:xfrm>
            <a:off x="1439732" y="4245576"/>
            <a:ext cx="122575" cy="110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7F9073D-4BB0-0484-C9B1-D29F006E26AD}"/>
              </a:ext>
            </a:extLst>
          </p:cNvPr>
          <p:cNvSpPr/>
          <p:nvPr/>
        </p:nvSpPr>
        <p:spPr>
          <a:xfrm>
            <a:off x="3332329" y="5704480"/>
            <a:ext cx="122575" cy="110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0503461-7891-CDDB-A413-D82FD3BC1499}"/>
              </a:ext>
            </a:extLst>
          </p:cNvPr>
          <p:cNvSpPr/>
          <p:nvPr/>
        </p:nvSpPr>
        <p:spPr>
          <a:xfrm>
            <a:off x="3603565" y="5578429"/>
            <a:ext cx="122575" cy="1109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9D85B91-2C94-E2FC-25D8-600DBA2F92E6}"/>
              </a:ext>
            </a:extLst>
          </p:cNvPr>
          <p:cNvSpPr/>
          <p:nvPr/>
        </p:nvSpPr>
        <p:spPr>
          <a:xfrm>
            <a:off x="11457032" y="2152844"/>
            <a:ext cx="122575" cy="1109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5D18A94-BB61-9FA0-0EA1-3D85ACBD65DA}"/>
              </a:ext>
            </a:extLst>
          </p:cNvPr>
          <p:cNvCxnSpPr>
            <a:cxnSpLocks/>
          </p:cNvCxnSpPr>
          <p:nvPr/>
        </p:nvCxnSpPr>
        <p:spPr>
          <a:xfrm flipH="1">
            <a:off x="2640411" y="4645800"/>
            <a:ext cx="537931" cy="5809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38B7349-A40F-7D62-1C8C-2865C940B5A8}"/>
              </a:ext>
            </a:extLst>
          </p:cNvPr>
          <p:cNvCxnSpPr>
            <a:cxnSpLocks/>
          </p:cNvCxnSpPr>
          <p:nvPr/>
        </p:nvCxnSpPr>
        <p:spPr>
          <a:xfrm flipH="1">
            <a:off x="3024792" y="4653458"/>
            <a:ext cx="157804" cy="5852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492384B4-951C-0D15-56EC-496E92B2232D}"/>
              </a:ext>
            </a:extLst>
          </p:cNvPr>
          <p:cNvSpPr txBox="1"/>
          <p:nvPr/>
        </p:nvSpPr>
        <p:spPr>
          <a:xfrm>
            <a:off x="2848730" y="4084304"/>
            <a:ext cx="1534560" cy="600164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100" b="1" dirty="0"/>
              <a:t>Divert approx. 110 metre of 225mm and abandon 9” CI 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30B6228-4877-CA1C-8914-DECC9A67A950}"/>
              </a:ext>
            </a:extLst>
          </p:cNvPr>
          <p:cNvCxnSpPr>
            <a:cxnSpLocks/>
          </p:cNvCxnSpPr>
          <p:nvPr/>
        </p:nvCxnSpPr>
        <p:spPr>
          <a:xfrm flipH="1" flipV="1">
            <a:off x="3782127" y="2517141"/>
            <a:ext cx="1131957" cy="13454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94F0945-1F9F-D9B9-BCCA-1BFC0FB9CD2C}"/>
              </a:ext>
            </a:extLst>
          </p:cNvPr>
          <p:cNvCxnSpPr>
            <a:cxnSpLocks/>
          </p:cNvCxnSpPr>
          <p:nvPr/>
        </p:nvCxnSpPr>
        <p:spPr>
          <a:xfrm flipH="1">
            <a:off x="4674996" y="3948646"/>
            <a:ext cx="307196" cy="1808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F033E2EF-4708-5013-9A98-B7E40015C2A5}"/>
              </a:ext>
            </a:extLst>
          </p:cNvPr>
          <p:cNvSpPr txBox="1"/>
          <p:nvPr/>
        </p:nvSpPr>
        <p:spPr>
          <a:xfrm>
            <a:off x="4789164" y="3718666"/>
            <a:ext cx="1936726" cy="600164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Divert </a:t>
            </a:r>
            <a:r>
              <a:rPr lang="en-GB" sz="1100" b="1" dirty="0" err="1"/>
              <a:t>approx</a:t>
            </a:r>
            <a:r>
              <a:rPr lang="en-GB" sz="1100" b="1" dirty="0"/>
              <a:t> 480metres of 180mm HPPE  and abandon 6” CI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7F2FD15-866B-9C58-9B2C-917D90B2C0A0}"/>
              </a:ext>
            </a:extLst>
          </p:cNvPr>
          <p:cNvSpPr txBox="1"/>
          <p:nvPr/>
        </p:nvSpPr>
        <p:spPr>
          <a:xfrm>
            <a:off x="2594276" y="247579"/>
            <a:ext cx="1042337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See detail A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2470B9F-EBA9-F480-3DAB-213129B7509C}"/>
              </a:ext>
            </a:extLst>
          </p:cNvPr>
          <p:cNvCxnSpPr>
            <a:stCxn id="131" idx="3"/>
            <a:endCxn id="58" idx="3"/>
          </p:cNvCxnSpPr>
          <p:nvPr/>
        </p:nvCxnSpPr>
        <p:spPr>
          <a:xfrm>
            <a:off x="3636613" y="401468"/>
            <a:ext cx="1024633" cy="1970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0C57C18C-5EB4-752A-88B3-C7FB06DDF76F}"/>
              </a:ext>
            </a:extLst>
          </p:cNvPr>
          <p:cNvSpPr txBox="1"/>
          <p:nvPr/>
        </p:nvSpPr>
        <p:spPr>
          <a:xfrm>
            <a:off x="9356010" y="852527"/>
            <a:ext cx="1042337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See detail B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EDC1790-D2C3-3129-BE82-138C34B4F473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10398347" y="1006416"/>
            <a:ext cx="1176470" cy="10037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4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print of a building&#10;&#10;Description automatically generated">
            <a:extLst>
              <a:ext uri="{FF2B5EF4-FFF2-40B4-BE49-F238E27FC236}">
                <a16:creationId xmlns:a16="http://schemas.microsoft.com/office/drawing/2014/main" id="{2EF0E554-F570-40ED-A14B-BDEE700E9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" y="173812"/>
            <a:ext cx="9487108" cy="58746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434C3-1365-19B4-B178-11D1DFED0E0D}"/>
              </a:ext>
            </a:extLst>
          </p:cNvPr>
          <p:cNvSpPr txBox="1"/>
          <p:nvPr/>
        </p:nvSpPr>
        <p:spPr>
          <a:xfrm>
            <a:off x="347623" y="173812"/>
            <a:ext cx="91800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Detail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C31F8-24F6-DD5A-977E-480BFA29884A}"/>
              </a:ext>
            </a:extLst>
          </p:cNvPr>
          <p:cNvSpPr txBox="1"/>
          <p:nvPr/>
        </p:nvSpPr>
        <p:spPr>
          <a:xfrm rot="18037958">
            <a:off x="2894340" y="571877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6CF29-4248-5C37-93EE-1C4047958511}"/>
              </a:ext>
            </a:extLst>
          </p:cNvPr>
          <p:cNvSpPr txBox="1"/>
          <p:nvPr/>
        </p:nvSpPr>
        <p:spPr>
          <a:xfrm rot="18037958">
            <a:off x="3511927" y="509170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5439C-D269-88C4-9F9F-07CFE6F71879}"/>
              </a:ext>
            </a:extLst>
          </p:cNvPr>
          <p:cNvSpPr txBox="1"/>
          <p:nvPr/>
        </p:nvSpPr>
        <p:spPr>
          <a:xfrm rot="18037958">
            <a:off x="3130912" y="54534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AAD35-C3E7-12F5-A3C3-BEFAA210D2A3}"/>
              </a:ext>
            </a:extLst>
          </p:cNvPr>
          <p:cNvSpPr txBox="1"/>
          <p:nvPr/>
        </p:nvSpPr>
        <p:spPr>
          <a:xfrm rot="18037958">
            <a:off x="3748500" y="482580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3BAF9-19EC-82C3-8C09-0895594C0677}"/>
              </a:ext>
            </a:extLst>
          </p:cNvPr>
          <p:cNvSpPr txBox="1"/>
          <p:nvPr/>
        </p:nvSpPr>
        <p:spPr>
          <a:xfrm rot="18037958">
            <a:off x="3866786" y="464924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FC0081-97F6-8BCD-D080-B00C8B55AF86}"/>
              </a:ext>
            </a:extLst>
          </p:cNvPr>
          <p:cNvSpPr txBox="1"/>
          <p:nvPr/>
        </p:nvSpPr>
        <p:spPr>
          <a:xfrm rot="16031533">
            <a:off x="3911447" y="42149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14A324-06CA-7B5F-4D46-40BCEA658E63}"/>
              </a:ext>
            </a:extLst>
          </p:cNvPr>
          <p:cNvSpPr txBox="1"/>
          <p:nvPr/>
        </p:nvSpPr>
        <p:spPr>
          <a:xfrm rot="16031533">
            <a:off x="3911446" y="392072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B87BD-3345-E403-A25E-5B3D9AA2D0FF}"/>
              </a:ext>
            </a:extLst>
          </p:cNvPr>
          <p:cNvSpPr txBox="1"/>
          <p:nvPr/>
        </p:nvSpPr>
        <p:spPr>
          <a:xfrm rot="16031533">
            <a:off x="3911445" y="355042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02252-DB9F-EE7F-DC15-9CEF03D3B04E}"/>
              </a:ext>
            </a:extLst>
          </p:cNvPr>
          <p:cNvSpPr txBox="1"/>
          <p:nvPr/>
        </p:nvSpPr>
        <p:spPr>
          <a:xfrm rot="17274694">
            <a:off x="3438301" y="330986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23C782-D649-F8FB-1D67-D1334C7ECE2E}"/>
              </a:ext>
            </a:extLst>
          </p:cNvPr>
          <p:cNvSpPr txBox="1"/>
          <p:nvPr/>
        </p:nvSpPr>
        <p:spPr>
          <a:xfrm rot="17274694">
            <a:off x="3528683" y="316206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47045B-E9F4-45D5-ACB1-8C16400101F3}"/>
              </a:ext>
            </a:extLst>
          </p:cNvPr>
          <p:cNvSpPr/>
          <p:nvPr/>
        </p:nvSpPr>
        <p:spPr>
          <a:xfrm>
            <a:off x="3692436" y="3215299"/>
            <a:ext cx="120912" cy="1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A0B2E2-581E-E23C-E4FB-CAAA5DD550A4}"/>
              </a:ext>
            </a:extLst>
          </p:cNvPr>
          <p:cNvCxnSpPr>
            <a:cxnSpLocks/>
          </p:cNvCxnSpPr>
          <p:nvPr/>
        </p:nvCxnSpPr>
        <p:spPr>
          <a:xfrm>
            <a:off x="2612709" y="3144883"/>
            <a:ext cx="1009578" cy="1136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EBAD6F-F8F2-03B9-D655-B2BBA8833B50}"/>
              </a:ext>
            </a:extLst>
          </p:cNvPr>
          <p:cNvCxnSpPr>
            <a:cxnSpLocks/>
          </p:cNvCxnSpPr>
          <p:nvPr/>
        </p:nvCxnSpPr>
        <p:spPr>
          <a:xfrm>
            <a:off x="2612709" y="3151460"/>
            <a:ext cx="1314232" cy="16890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F82BDF0-5EF2-7736-94FE-088DAF26253E}"/>
              </a:ext>
            </a:extLst>
          </p:cNvPr>
          <p:cNvSpPr txBox="1"/>
          <p:nvPr/>
        </p:nvSpPr>
        <p:spPr>
          <a:xfrm>
            <a:off x="793488" y="2787987"/>
            <a:ext cx="187723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Fit washout and abandon 9” along with  meter /PRV and strainer arrangement </a:t>
            </a:r>
          </a:p>
        </p:txBody>
      </p:sp>
    </p:spTree>
    <p:extLst>
      <p:ext uri="{BB962C8B-B14F-4D97-AF65-F5344CB8AC3E}">
        <p14:creationId xmlns:p14="http://schemas.microsoft.com/office/powerpoint/2010/main" val="361339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8B1AADAF-2B35-4D64-018F-B884E1745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6" y="0"/>
            <a:ext cx="1038474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083FB5-6801-5565-1F1B-226ED716BFA4}"/>
              </a:ext>
            </a:extLst>
          </p:cNvPr>
          <p:cNvSpPr txBox="1"/>
          <p:nvPr/>
        </p:nvSpPr>
        <p:spPr>
          <a:xfrm>
            <a:off x="347623" y="173812"/>
            <a:ext cx="91800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Detail 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82B04E-29B0-9F4D-CBFC-97C12CEFFFB6}"/>
              </a:ext>
            </a:extLst>
          </p:cNvPr>
          <p:cNvSpPr/>
          <p:nvPr/>
        </p:nvSpPr>
        <p:spPr>
          <a:xfrm>
            <a:off x="7428411" y="3291448"/>
            <a:ext cx="120912" cy="1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92541E-AEAE-C344-06F4-7A30EC1F81E3}"/>
              </a:ext>
            </a:extLst>
          </p:cNvPr>
          <p:cNvCxnSpPr>
            <a:cxnSpLocks/>
          </p:cNvCxnSpPr>
          <p:nvPr/>
        </p:nvCxnSpPr>
        <p:spPr>
          <a:xfrm flipV="1">
            <a:off x="6861778" y="3060595"/>
            <a:ext cx="680133" cy="37974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8C5F2E-9651-EA88-B4B3-6B0FB3372742}"/>
              </a:ext>
            </a:extLst>
          </p:cNvPr>
          <p:cNvCxnSpPr>
            <a:cxnSpLocks/>
          </p:cNvCxnSpPr>
          <p:nvPr/>
        </p:nvCxnSpPr>
        <p:spPr>
          <a:xfrm flipH="1">
            <a:off x="7406174" y="3201281"/>
            <a:ext cx="271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9EBAFD-BAE5-31EB-B687-0E3F78417CA4}"/>
              </a:ext>
            </a:extLst>
          </p:cNvPr>
          <p:cNvCxnSpPr>
            <a:cxnSpLocks/>
          </p:cNvCxnSpPr>
          <p:nvPr/>
        </p:nvCxnSpPr>
        <p:spPr>
          <a:xfrm>
            <a:off x="5172191" y="4992775"/>
            <a:ext cx="1902610" cy="1584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0FEEEDD-2BA2-E69B-8958-FBFF7F656C50}"/>
              </a:ext>
            </a:extLst>
          </p:cNvPr>
          <p:cNvSpPr/>
          <p:nvPr/>
        </p:nvSpPr>
        <p:spPr>
          <a:xfrm rot="592960">
            <a:off x="7122103" y="4996583"/>
            <a:ext cx="92718" cy="559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4A7D9E4-9424-9CBD-98D6-180FCFCF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703" y="4157395"/>
            <a:ext cx="3533674" cy="262778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F01389C-529F-9511-276C-E16623939CE0}"/>
              </a:ext>
            </a:extLst>
          </p:cNvPr>
          <p:cNvCxnSpPr>
            <a:cxnSpLocks/>
          </p:cNvCxnSpPr>
          <p:nvPr/>
        </p:nvCxnSpPr>
        <p:spPr>
          <a:xfrm flipH="1" flipV="1">
            <a:off x="7227201" y="5303620"/>
            <a:ext cx="1002399" cy="167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6034B4-8F74-D49D-A524-682081BB8CC6}"/>
              </a:ext>
            </a:extLst>
          </p:cNvPr>
          <p:cNvSpPr txBox="1"/>
          <p:nvPr/>
        </p:nvSpPr>
        <p:spPr>
          <a:xfrm>
            <a:off x="3452988" y="4533330"/>
            <a:ext cx="1877235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Diverted 6” with new100mm  strainer meter and bypass arrangement (standard design)</a:t>
            </a:r>
          </a:p>
        </p:txBody>
      </p:sp>
    </p:spTree>
    <p:extLst>
      <p:ext uri="{BB962C8B-B14F-4D97-AF65-F5344CB8AC3E}">
        <p14:creationId xmlns:p14="http://schemas.microsoft.com/office/powerpoint/2010/main" val="285537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3652-5357-23A5-D400-6F37BAC1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b="1" dirty="0"/>
              <a:t>Divert approx. 110 metre of 225mm and abandon 9” CI </a:t>
            </a:r>
          </a:p>
          <a:p>
            <a:r>
              <a:rPr lang="en-GB" dirty="0"/>
              <a:t>2x 9” UPC T’s </a:t>
            </a:r>
            <a:r>
              <a:rPr lang="en-GB" sz="2800" dirty="0"/>
              <a:t> </a:t>
            </a:r>
          </a:p>
          <a:p>
            <a:r>
              <a:rPr lang="en-GB" sz="2800" dirty="0"/>
              <a:t>4x w/o </a:t>
            </a:r>
          </a:p>
          <a:p>
            <a:r>
              <a:rPr lang="en-GB" dirty="0"/>
              <a:t>110 metres of 225mm mm HPPE</a:t>
            </a:r>
            <a:endParaRPr lang="en-GB" sz="2800" dirty="0"/>
          </a:p>
          <a:p>
            <a:endParaRPr lang="en-GB" dirty="0"/>
          </a:p>
          <a:p>
            <a:pPr marL="0" indent="0">
              <a:buNone/>
            </a:pPr>
            <a:r>
              <a:rPr lang="en-GB" sz="2800" b="1" dirty="0"/>
              <a:t>Divert approx. 480metres of 180mm HPPE  and abandon 6” CI</a:t>
            </a:r>
          </a:p>
          <a:p>
            <a:r>
              <a:rPr lang="en-GB" dirty="0"/>
              <a:t>9” to 6” T piece </a:t>
            </a:r>
          </a:p>
          <a:p>
            <a:r>
              <a:rPr lang="en-GB" sz="2800" dirty="0"/>
              <a:t>1x 6” valve</a:t>
            </a:r>
          </a:p>
          <a:p>
            <a:r>
              <a:rPr lang="en-GB" sz="2800" dirty="0"/>
              <a:t>1 x 6” UPC </a:t>
            </a:r>
          </a:p>
          <a:p>
            <a:r>
              <a:rPr lang="en-GB" sz="2800" dirty="0"/>
              <a:t>2x w/o </a:t>
            </a:r>
          </a:p>
          <a:p>
            <a:r>
              <a:rPr lang="en-GB" sz="2800" dirty="0"/>
              <a:t>Standard  100mm double bypass with 100mm Strainer Meter and 100mm PRV.</a:t>
            </a:r>
          </a:p>
          <a:p>
            <a:r>
              <a:rPr lang="en-GB" dirty="0"/>
              <a:t>480 meters of 0f 180mm HPPE </a:t>
            </a:r>
            <a:endParaRPr lang="en-GB" sz="2800" dirty="0"/>
          </a:p>
          <a:p>
            <a:endParaRPr lang="en-GB" sz="2800" b="1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0819E3-2E03-6412-74EE-DCA80A49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306748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35F844C555749A4A584284E5541DC" ma:contentTypeVersion="40" ma:contentTypeDescription="Create a new document." ma:contentTypeScope="" ma:versionID="9f8c8a48736313b6d2684906ad4f928f">
  <xsd:schema xmlns:xsd="http://www.w3.org/2001/XMLSchema" xmlns:xs="http://www.w3.org/2001/XMLSchema" xmlns:p="http://schemas.microsoft.com/office/2006/metadata/properties" xmlns:ns2="http://schemas.microsoft.com/sharepoint.v3" xmlns:ns3="f4edfb27-fdcf-4944-9520-fd54d4f1d725" xmlns:ns4="0cd06ba8-3d0c-4461-b1b9-cc99cc46e70a" targetNamespace="http://schemas.microsoft.com/office/2006/metadata/properties" ma:root="true" ma:fieldsID="9c536e181234c9d3f1eaed877eda6679" ns2:_="" ns3:_="" ns4:_="">
    <xsd:import namespace="http://schemas.microsoft.com/sharepoint.v3"/>
    <xsd:import namespace="f4edfb27-fdcf-4944-9520-fd54d4f1d725"/>
    <xsd:import namespace="0cd06ba8-3d0c-4461-b1b9-cc99cc46e70a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Public" minOccurs="0"/>
                <xsd:element ref="ns3:FileType1" minOccurs="0"/>
                <xsd:element ref="ns4:_Flow_SignoffStatus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lcf76f155ced4ddcb4097134ff3c332f" minOccurs="0"/>
                <xsd:element ref="ns3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fb27-fdcf-4944-9520-fd54d4f1d725" elementFormDefault="qualified">
    <xsd:import namespace="http://schemas.microsoft.com/office/2006/documentManagement/types"/>
    <xsd:import namespace="http://schemas.microsoft.com/office/infopath/2007/PartnerControls"/>
    <xsd:element name="Public" ma:index="2" nillable="true" ma:displayName="Public" ma:default="0" ma:internalName="Public" ma:readOnly="false">
      <xsd:simpleType>
        <xsd:restriction base="dms:Boolean"/>
      </xsd:simpleType>
    </xsd:element>
    <xsd:element name="FileType1" ma:index="4" nillable="true" ma:displayName="FileType" ma:format="Dropdown" ma:internalName="FileType1" ma:readOnly="false">
      <xsd:simpleType>
        <xsd:union memberTypes="dms:Text">
          <xsd:simpleType>
            <xsd:restriction base="dms:Choice">
              <xsd:enumeration value="Affordable Housing Statement"/>
              <xsd:enumeration value="Air Quality Assessment"/>
              <xsd:enumeration value="Amended Documentation"/>
              <xsd:enumeration value="Appeal"/>
              <xsd:enumeration value="Application Form"/>
              <xsd:enumeration value="Building for Life 12 Assessment"/>
              <xsd:enumeration value="Comments"/>
              <xsd:enumeration value="Consultee Response"/>
              <xsd:enumeration value="Correspondence"/>
              <xsd:enumeration value="Decision Notice"/>
              <xsd:enumeration value="Design and Access Statement"/>
              <xsd:enumeration value="Ecology Survey"/>
              <xsd:enumeration value="Energy/Sustainability Statement"/>
              <xsd:enumeration value="Environmental Statement"/>
              <xsd:enumeration value="Environmental Statement Appendices"/>
              <xsd:enumeration value="Flood Risk Assessment"/>
              <xsd:enumeration value="Ground Investigation Reports"/>
              <xsd:enumeration value="Heritage Statement and Archaeological Assessments"/>
              <xsd:enumeration value="Noise Survey"/>
              <xsd:enumeration value="Photograph"/>
              <xsd:enumeration value="Plans"/>
              <xsd:enumeration value="Planning Obligation(s)/S106 Agreement"/>
              <xsd:enumeration value="Planning Statement"/>
              <xsd:enumeration value="Post Decision"/>
              <xsd:enumeration value="Reports"/>
              <xsd:enumeration value="Retail Impact Assessment"/>
              <xsd:enumeration value="Site Investigation"/>
              <xsd:enumeration value="Statement"/>
              <xsd:enumeration value="SUDS/Foul &amp; Surface Water Drainage Details"/>
              <xsd:enumeration value="Superseded Documentation"/>
              <xsd:enumeration value="Supporting Documentation"/>
              <xsd:enumeration value="Transport Assessment"/>
              <xsd:enumeration value="Travel Plan"/>
              <xsd:enumeration value="Tree Survey"/>
            </xsd:restriction>
          </xsd:simpleType>
        </xsd:union>
      </xsd:simpleType>
    </xsd:element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7" nillable="true" ma:displayName="Taxonomy Catch All Column" ma:hidden="true" ma:list="{e430abd0-4525-4326-9100-3699c1acf24f}" ma:internalName="TaxCatchAll" ma:showField="CatchAllData" ma:web="f4edfb27-fdcf-4944-9520-fd54d4f1d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06ba8-3d0c-4461-b1b9-cc99cc46e70a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5" nillable="true" ma:displayName="Sign-off status" ma:internalName="Sign_x002d_off_x0020_status" ma:readOnly="false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2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ea54bfa-c754-41e3-b0e3-5b6fcaa02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fb27-fdcf-4944-9520-fd54d4f1d725" xsi:nil="true"/>
    <lcf76f155ced4ddcb4097134ff3c332f xmlns="0cd06ba8-3d0c-4461-b1b9-cc99cc46e70a">
      <Terms xmlns="http://schemas.microsoft.com/office/infopath/2007/PartnerControls"/>
    </lcf76f155ced4ddcb4097134ff3c332f>
    <FileType1 xmlns="f4edfb27-fdcf-4944-9520-fd54d4f1d725">Amended Documentation</FileType1>
    <_Flow_SignoffStatus xmlns="0cd06ba8-3d0c-4461-b1b9-cc99cc46e70a" xsi:nil="true"/>
    <CategoryDescription xmlns="http://schemas.microsoft.com/sharepoint.v3" xsi:nil="true"/>
    <Public xmlns="f4edfb27-fdcf-4944-9520-fd54d4f1d725">true</Public>
  </documentManagement>
</p:properties>
</file>

<file path=customXml/itemProps1.xml><?xml version="1.0" encoding="utf-8"?>
<ds:datastoreItem xmlns:ds="http://schemas.openxmlformats.org/officeDocument/2006/customXml" ds:itemID="{92CEAE7F-B3FF-41B5-ADE4-23CF1C802581}"/>
</file>

<file path=customXml/itemProps2.xml><?xml version="1.0" encoding="utf-8"?>
<ds:datastoreItem xmlns:ds="http://schemas.openxmlformats.org/officeDocument/2006/customXml" ds:itemID="{E5F738AA-254E-42AD-81EE-D0F0A213628A}"/>
</file>

<file path=customXml/itemProps3.xml><?xml version="1.0" encoding="utf-8"?>
<ds:datastoreItem xmlns:ds="http://schemas.openxmlformats.org/officeDocument/2006/customXml" ds:itemID="{2600F52F-7B96-4C69-B4DD-7BFD024514D1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179</Words>
  <Application>Microsoft Office PowerPoint</Application>
  <PresentationFormat>Widescreen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Hancox</dc:creator>
  <cp:lastModifiedBy>Matthew Hancox</cp:lastModifiedBy>
  <cp:revision>5</cp:revision>
  <dcterms:created xsi:type="dcterms:W3CDTF">2023-11-16T11:56:34Z</dcterms:created>
  <dcterms:modified xsi:type="dcterms:W3CDTF">2023-11-16T15:33:21Z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dfc70-0289-4bbf-a1df-2e48919102f8_Enabled">
    <vt:lpwstr>true</vt:lpwstr>
  </property>
  <property fmtid="{D5CDD505-2E9C-101B-9397-08002B2CF9AE}" pid="3" name="MSIP_Label_d04dfc70-0289-4bbf-a1df-2e48919102f8_SetDate">
    <vt:lpwstr>2023-11-16T14:09:18Z</vt:lpwstr>
  </property>
  <property fmtid="{D5CDD505-2E9C-101B-9397-08002B2CF9AE}" pid="4" name="MSIP_Label_d04dfc70-0289-4bbf-a1df-2e48919102f8_Method">
    <vt:lpwstr>Standard</vt:lpwstr>
  </property>
  <property fmtid="{D5CDD505-2E9C-101B-9397-08002B2CF9AE}" pid="5" name="MSIP_Label_d04dfc70-0289-4bbf-a1df-2e48919102f8_Name">
    <vt:lpwstr>Private2</vt:lpwstr>
  </property>
  <property fmtid="{D5CDD505-2E9C-101B-9397-08002B2CF9AE}" pid="6" name="MSIP_Label_d04dfc70-0289-4bbf-a1df-2e48919102f8_SiteId">
    <vt:lpwstr>92ebd22d-0a9c-4516-a68f-ba966853a8f3</vt:lpwstr>
  </property>
  <property fmtid="{D5CDD505-2E9C-101B-9397-08002B2CF9AE}" pid="7" name="MSIP_Label_d04dfc70-0289-4bbf-a1df-2e48919102f8_ActionId">
    <vt:lpwstr>e1aef1f2-62f1-4c4f-9914-120f3c4db559</vt:lpwstr>
  </property>
  <property fmtid="{D5CDD505-2E9C-101B-9397-08002B2CF9AE}" pid="8" name="MSIP_Label_d04dfc70-0289-4bbf-a1df-2e48919102f8_ContentBits">
    <vt:lpwstr>0</vt:lpwstr>
  </property>
  <property fmtid="{D5CDD505-2E9C-101B-9397-08002B2CF9AE}" pid="9" name="ContentTypeId">
    <vt:lpwstr>0x01010084F35F844C555749A4A584284E5541DC</vt:lpwstr>
  </property>
  <property fmtid="{D5CDD505-2E9C-101B-9397-08002B2CF9AE}" pid="10" name="MediaServiceImageTags">
    <vt:lpwstr/>
  </property>
</Properties>
</file>