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drawings/drawing7.xml" ContentType="application/vnd.openxmlformats-officedocument.drawing+xml"/>
  <Override PartName="/xl/drawings/drawing6.xml" ContentType="application/vnd.openxmlformats-officedocument.drawing+xml"/>
  <Override PartName="/xl/drawings/drawing5.xml" ContentType="application/vnd.openxmlformats-officedocument.drawing+xml"/>
  <Override PartName="/xl/worksheets/sheet1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0.xml" ContentType="application/vnd.openxmlformats-officedocument.spreadsheetml.worksheet+xml"/>
  <Override PartName="/xl/worksheets/sheet9.xml" ContentType="application/vnd.openxmlformats-officedocument.spreadsheetml.worksheet+xml"/>
  <Override PartName="/xl/worksheets/sheet8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worksheets/sheet5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1.xml" ContentType="application/vnd.openxmlformats-officedocument.drawing+xml"/>
  <Override PartName="/xl/drawings/drawing4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5" rupBuild="9303"/>
  <workbookPr/>
  <bookViews>
    <workbookView xWindow="630" yWindow="555" windowWidth="17895" windowHeight="11190"/>
  </bookViews>
  <sheets>
    <sheet name="Summary Incoming" sheetId="2" r:id="rId1"/>
    <sheet name="Weekly Counts Incoming" sheetId="3" r:id="rId2"/>
    <sheet name="Monthly Counts Incoming" sheetId="4" r:id="rId3"/>
    <sheet name="Weekly Speeds Incoming" sheetId="5" r:id="rId4"/>
    <sheet name="Monthly Speeds Incoming" sheetId="6" r:id="rId5"/>
    <sheet name="Weekly 85th Speeds Incoming" sheetId="7" r:id="rId6"/>
    <sheet name="Monthly 85th Speeds Incoming" sheetId="8" r:id="rId7"/>
    <sheet name="Summary of Violators Incoming" sheetId="9" r:id="rId8"/>
    <sheet name="Histogram Incoming" sheetId="10" r:id="rId9"/>
    <sheet name="WeeklyVolumeChart Incoming" sheetId="11" r:id="rId10"/>
    <sheet name="WeeklySpeedChart Incoming" sheetId="12" r:id="rId11"/>
    <sheet name="DailyVolumeChart Incoming" sheetId="13" r:id="rId12"/>
    <sheet name="SpeedScatter Incoming" sheetId="14" r:id="rId13"/>
    <sheet name="CountScatter Incoming" sheetId="15" r:id="rId14"/>
    <sheet name="VolumeBySpeedHistogram Incoming" sheetId="16" r:id="rId15"/>
    <sheet name="PercentileSpeed Incoming" sheetId="17" r:id="rId16"/>
    <sheet name="Sheet1" sheetId="1" r:id="rId17"/>
  </sheets>
  <calcPr calcId="0"/>
</workbook>
</file>

<file path=xl/sharedStrings.xml><?xml version="1.0" encoding="utf-8"?>
<sst xmlns="http://schemas.openxmlformats.org/spreadsheetml/2006/main" count="14707" uniqueCount="1329">
  <si>
    <t>For Project:</t>
  </si>
  <si>
    <t>A629 Penistone WB</t>
  </si>
  <si>
    <t xml:space="preserve"> </t>
  </si>
  <si>
    <t>Project Notes:</t>
  </si>
  <si>
    <t>By Footpath, facing towards MCR</t>
  </si>
  <si>
    <t>Location/Name:</t>
  </si>
  <si>
    <t>Incoming</t>
  </si>
  <si>
    <t>Report Generated:</t>
  </si>
  <si>
    <t>26/11/2020</t>
  </si>
  <si>
    <t>12:11</t>
  </si>
  <si>
    <t>Speed Intervals</t>
  </si>
  <si>
    <t>5 MPH</t>
  </si>
  <si>
    <t>Time Intervals</t>
  </si>
  <si>
    <t>Instant</t>
  </si>
  <si>
    <t>Traffic Report From</t>
  </si>
  <si>
    <t>17/11/2020</t>
  </si>
  <si>
    <t>12:00:00</t>
  </si>
  <si>
    <t>through</t>
  </si>
  <si>
    <t>24/11/2020</t>
  </si>
  <si>
    <t>14:59:59</t>
  </si>
  <si>
    <t>85th Percentile Speed</t>
  </si>
  <si>
    <t>49.2 MPH</t>
  </si>
  <si>
    <t>85th Percentile Vehicles</t>
  </si>
  <si>
    <t>13053</t>
  </si>
  <si>
    <t>Max Speed</t>
  </si>
  <si>
    <t>75 MPH</t>
  </si>
  <si>
    <t>on</t>
  </si>
  <si>
    <t>18/11/2020</t>
  </si>
  <si>
    <t>13:05:00</t>
  </si>
  <si>
    <t>Total Vehicles</t>
  </si>
  <si>
    <t>15357</t>
  </si>
  <si>
    <t>AADT:</t>
  </si>
  <si>
    <t>2155</t>
  </si>
  <si>
    <t>Volumes -</t>
  </si>
  <si>
    <t>weekly counts</t>
  </si>
  <si>
    <t>Time</t>
  </si>
  <si>
    <t>5 Day</t>
  </si>
  <si>
    <t>7 Day</t>
  </si>
  <si>
    <t>Average Daily</t>
  </si>
  <si>
    <t>2265</t>
  </si>
  <si>
    <t>1983</t>
  </si>
  <si>
    <t>AM Peak</t>
  </si>
  <si>
    <t>08:00</t>
  </si>
  <si>
    <t>303</t>
  </si>
  <si>
    <t>235</t>
  </si>
  <si>
    <t>PM Peak</t>
  </si>
  <si>
    <t>03:00</t>
  </si>
  <si>
    <t>219</t>
  </si>
  <si>
    <t>182</t>
  </si>
  <si>
    <t>Speed</t>
  </si>
  <si>
    <t>Speed Limit:</t>
  </si>
  <si>
    <t>60</t>
  </si>
  <si>
    <t>85th Percentile Speed:</t>
  </si>
  <si>
    <t>49.2</t>
  </si>
  <si>
    <t>Average Speed:</t>
  </si>
  <si>
    <t>42.54</t>
  </si>
  <si>
    <t>Monday</t>
  </si>
  <si>
    <t>Tuesday</t>
  </si>
  <si>
    <t>Wednesday</t>
  </si>
  <si>
    <t>Thursday</t>
  </si>
  <si>
    <t>Friday</t>
  </si>
  <si>
    <t>Saturday</t>
  </si>
  <si>
    <t>Sunday</t>
  </si>
  <si>
    <t>Count over limit</t>
  </si>
  <si>
    <t>4</t>
  </si>
  <si>
    <t>7</t>
  </si>
  <si>
    <t>10</t>
  </si>
  <si>
    <t>6</t>
  </si>
  <si>
    <t>11</t>
  </si>
  <si>
    <t>% over limit</t>
  </si>
  <si>
    <t>0.2</t>
  </si>
  <si>
    <t>0.5</t>
  </si>
  <si>
    <t>Avg Speeder</t>
  </si>
  <si>
    <t>62.5</t>
  </si>
  <si>
    <t>65.0</t>
  </si>
  <si>
    <t>63.3</t>
  </si>
  <si>
    <t>63.4</t>
  </si>
  <si>
    <t>64.2</t>
  </si>
  <si>
    <t>Day/Time Ending</t>
  </si>
  <si>
    <t>85th pctl (MPH)</t>
  </si>
  <si>
    <t>85th pctl cnts</t>
  </si>
  <si>
    <t>Total Cnts</t>
  </si>
  <si>
    <t>% Speeders</t>
  </si>
  <si>
    <t>17/11/2020 01:00:00 PM</t>
  </si>
  <si>
    <t>49.7</t>
  </si>
  <si>
    <t>49</t>
  </si>
  <si>
    <t>58</t>
  </si>
  <si>
    <t>0.0</t>
  </si>
  <si>
    <t>0.0%</t>
  </si>
  <si>
    <t>17/11/2020 02:00:00 PM</t>
  </si>
  <si>
    <t>144</t>
  </si>
  <si>
    <t>169</t>
  </si>
  <si>
    <t>17/11/2020 03:00:00 PM</t>
  </si>
  <si>
    <t>48.8</t>
  </si>
  <si>
    <t>184</t>
  </si>
  <si>
    <t>216</t>
  </si>
  <si>
    <t>17/11/2020 04:00:00 PM</t>
  </si>
  <si>
    <t>47.7</t>
  </si>
  <si>
    <t>214</t>
  </si>
  <si>
    <t>17/11/2020 05:00:00 PM</t>
  </si>
  <si>
    <t>46.1</t>
  </si>
  <si>
    <t>55</t>
  </si>
  <si>
    <t>17/11/2020 06:00:00 PM</t>
  </si>
  <si>
    <t>49.5</t>
  </si>
  <si>
    <t>158</t>
  </si>
  <si>
    <t>186</t>
  </si>
  <si>
    <t>17/11/2020 07:00:00 PM</t>
  </si>
  <si>
    <t>50.0</t>
  </si>
  <si>
    <t>76</t>
  </si>
  <si>
    <t>89</t>
  </si>
  <si>
    <t>17/11/2020 08:00:00 PM</t>
  </si>
  <si>
    <t>52.0</t>
  </si>
  <si>
    <t>42</t>
  </si>
  <si>
    <t>50</t>
  </si>
  <si>
    <t>17/11/2020 09:00:00 PM</t>
  </si>
  <si>
    <t>22</t>
  </si>
  <si>
    <t>26</t>
  </si>
  <si>
    <t>17/11/2020 10:00:00 PM</t>
  </si>
  <si>
    <t>51.2</t>
  </si>
  <si>
    <t>14</t>
  </si>
  <si>
    <t>17</t>
  </si>
  <si>
    <t>17/11/2020 11:00:00 PM</t>
  </si>
  <si>
    <t>51.7</t>
  </si>
  <si>
    <t>15</t>
  </si>
  <si>
    <t>18</t>
  </si>
  <si>
    <t>18/11/2020 12:00:00 AM</t>
  </si>
  <si>
    <t>55.0</t>
  </si>
  <si>
    <t>18/11/2020 01:00:00 AM</t>
  </si>
  <si>
    <t>60.0</t>
  </si>
  <si>
    <t>3</t>
  </si>
  <si>
    <t>18/11/2020 02:00:00 AM</t>
  </si>
  <si>
    <t>5</t>
  </si>
  <si>
    <t>18/11/2020 03:00:00 AM</t>
  </si>
  <si>
    <t>47.5</t>
  </si>
  <si>
    <t>18/11/2020 04:00:00 AM</t>
  </si>
  <si>
    <t>53.3</t>
  </si>
  <si>
    <t>18/11/2020 05:00:00 AM</t>
  </si>
  <si>
    <t>54.0</t>
  </si>
  <si>
    <t>18/11/2020 06:00:00 AM</t>
  </si>
  <si>
    <t>51.0</t>
  </si>
  <si>
    <t>35</t>
  </si>
  <si>
    <t>41</t>
  </si>
  <si>
    <t>65</t>
  </si>
  <si>
    <t>2.4%</t>
  </si>
  <si>
    <t>18/11/2020 07:00:00 AM</t>
  </si>
  <si>
    <t>52.6</t>
  </si>
  <si>
    <t>105</t>
  </si>
  <si>
    <t>123</t>
  </si>
  <si>
    <t>70</t>
  </si>
  <si>
    <t>18/11/2020 08:00:00 AM</t>
  </si>
  <si>
    <t>207</t>
  </si>
  <si>
    <t>244</t>
  </si>
  <si>
    <t>18/11/2020 09:00:00 AM</t>
  </si>
  <si>
    <t>48.9</t>
  </si>
  <si>
    <t>243</t>
  </si>
  <si>
    <t>286</t>
  </si>
  <si>
    <t>0.7%</t>
  </si>
  <si>
    <t>18/11/2020 10:00:00 AM</t>
  </si>
  <si>
    <t>51.6</t>
  </si>
  <si>
    <t>128</t>
  </si>
  <si>
    <t>150</t>
  </si>
  <si>
    <t>18/11/2020 11:00:00 AM</t>
  </si>
  <si>
    <t>48.7</t>
  </si>
  <si>
    <t>121</t>
  </si>
  <si>
    <t>142</t>
  </si>
  <si>
    <t>18/11/2020 12:00:00 PM</t>
  </si>
  <si>
    <t>124</t>
  </si>
  <si>
    <t>146</t>
  </si>
  <si>
    <t>18/11/2020 01:00:00 PM</t>
  </si>
  <si>
    <t>18/11/2020 02:00:00 PM</t>
  </si>
  <si>
    <t>111</t>
  </si>
  <si>
    <t>131</t>
  </si>
  <si>
    <t>75</t>
  </si>
  <si>
    <t>72.5</t>
  </si>
  <si>
    <t>0.8%</t>
  </si>
  <si>
    <t>18/11/2020 03:00:00 PM</t>
  </si>
  <si>
    <t>71</t>
  </si>
  <si>
    <t>84</t>
  </si>
  <si>
    <t>18/11/2020 04:00:00 PM</t>
  </si>
  <si>
    <t>45.3</t>
  </si>
  <si>
    <t>94</t>
  </si>
  <si>
    <t>110</t>
  </si>
  <si>
    <t>18/11/2020 05:00:00 PM</t>
  </si>
  <si>
    <t>47.4</t>
  </si>
  <si>
    <t>155</t>
  </si>
  <si>
    <t>18/11/2020 06:00:00 PM</t>
  </si>
  <si>
    <t>133</t>
  </si>
  <si>
    <t>156</t>
  </si>
  <si>
    <t>18/11/2020 07:00:00 PM</t>
  </si>
  <si>
    <t>49.0</t>
  </si>
  <si>
    <t>77</t>
  </si>
  <si>
    <t>91</t>
  </si>
  <si>
    <t>18/11/2020 08:00:00 PM</t>
  </si>
  <si>
    <t>50.7</t>
  </si>
  <si>
    <t>53</t>
  </si>
  <si>
    <t>62</t>
  </si>
  <si>
    <t>1.6%</t>
  </si>
  <si>
    <t>18/11/2020 09:00:00 PM</t>
  </si>
  <si>
    <t>18/11/2020 10:00:00 PM</t>
  </si>
  <si>
    <t>20</t>
  </si>
  <si>
    <t>24</t>
  </si>
  <si>
    <t>4.2%</t>
  </si>
  <si>
    <t>18/11/2020 11:00:00 PM</t>
  </si>
  <si>
    <t>12</t>
  </si>
  <si>
    <t>19/11/2020 12:00:00 AM</t>
  </si>
  <si>
    <t>45.0</t>
  </si>
  <si>
    <t>19/11/2020 01:00:00 AM</t>
  </si>
  <si>
    <t>1</t>
  </si>
  <si>
    <t>19/11/2020 02:00:00 AM</t>
  </si>
  <si>
    <t>45</t>
  </si>
  <si>
    <t>19/11/2020 03:00:00 AM</t>
  </si>
  <si>
    <t>19/11/2020 04:00:00 AM</t>
  </si>
  <si>
    <t>19/11/2020 05:00:00 AM</t>
  </si>
  <si>
    <t>23</t>
  </si>
  <si>
    <t>19/11/2020 06:00:00 AM</t>
  </si>
  <si>
    <t>52.9</t>
  </si>
  <si>
    <t>40</t>
  </si>
  <si>
    <t>47</t>
  </si>
  <si>
    <t>2.1%</t>
  </si>
  <si>
    <t>19/11/2020 07:00:00 AM</t>
  </si>
  <si>
    <t>50.4</t>
  </si>
  <si>
    <t>95</t>
  </si>
  <si>
    <t>112</t>
  </si>
  <si>
    <t>19/11/2020 08:00:00 AM</t>
  </si>
  <si>
    <t>49.6</t>
  </si>
  <si>
    <t>163</t>
  </si>
  <si>
    <t>192</t>
  </si>
  <si>
    <t>19/11/2020 09:00:00 AM</t>
  </si>
  <si>
    <t>241</t>
  </si>
  <si>
    <t>284</t>
  </si>
  <si>
    <t>19/11/2020 10:00:00 AM</t>
  </si>
  <si>
    <t>134</t>
  </si>
  <si>
    <t>19/11/2020 11:00:00 AM</t>
  </si>
  <si>
    <t>19/11/2020 12:00:00 PM</t>
  </si>
  <si>
    <t>135</t>
  </si>
  <si>
    <t>159</t>
  </si>
  <si>
    <t>19/11/2020 01:00:00 PM</t>
  </si>
  <si>
    <t>48.5</t>
  </si>
  <si>
    <t>0.6%</t>
  </si>
  <si>
    <t>19/11/2020 02:00:00 PM</t>
  </si>
  <si>
    <t>19/11/2020 03:00:00 PM</t>
  </si>
  <si>
    <t>188</t>
  </si>
  <si>
    <t>221</t>
  </si>
  <si>
    <t>19/11/2020 04:00:00 PM</t>
  </si>
  <si>
    <t>48.6</t>
  </si>
  <si>
    <t>193</t>
  </si>
  <si>
    <t>227</t>
  </si>
  <si>
    <t>19/11/2020 05:00:00 PM</t>
  </si>
  <si>
    <t>240</t>
  </si>
  <si>
    <t>282</t>
  </si>
  <si>
    <t>0.4%</t>
  </si>
  <si>
    <t>19/11/2020 06:00:00 PM</t>
  </si>
  <si>
    <t>154</t>
  </si>
  <si>
    <t>181</t>
  </si>
  <si>
    <t>19/11/2020 07:00:00 PM</t>
  </si>
  <si>
    <t>82</t>
  </si>
  <si>
    <t>1.2%</t>
  </si>
  <si>
    <t>19/11/2020 08:00:00 PM</t>
  </si>
  <si>
    <t>19/11/2020 09:00:00 PM</t>
  </si>
  <si>
    <t>21</t>
  </si>
  <si>
    <t>25</t>
  </si>
  <si>
    <t>19/11/2020 10:00:00 PM</t>
  </si>
  <si>
    <t>53.8</t>
  </si>
  <si>
    <t>19/11/2020 11:00:00 PM</t>
  </si>
  <si>
    <t>16.7%</t>
  </si>
  <si>
    <t>20/11/2020 12:00:00 AM</t>
  </si>
  <si>
    <t>8</t>
  </si>
  <si>
    <t>20/11/2020 01:00:00 AM</t>
  </si>
  <si>
    <t>20/11/2020 02:00:00 AM</t>
  </si>
  <si>
    <t>20/11/2020 03:00:00 AM</t>
  </si>
  <si>
    <t>52.5</t>
  </si>
  <si>
    <t>20/11/2020 04:00:00 AM</t>
  </si>
  <si>
    <t>2</t>
  </si>
  <si>
    <t>20/11/2020 05:00:00 AM</t>
  </si>
  <si>
    <t>20/11/2020 06:00:00 AM</t>
  </si>
  <si>
    <t>52.1</t>
  </si>
  <si>
    <t>34</t>
  </si>
  <si>
    <t>2.5%</t>
  </si>
  <si>
    <t>20/11/2020 07:00:00 AM</t>
  </si>
  <si>
    <t>53.4</t>
  </si>
  <si>
    <t>83</t>
  </si>
  <si>
    <t>98</t>
  </si>
  <si>
    <t>3.1%</t>
  </si>
  <si>
    <t>20/11/2020 08:00:00 AM</t>
  </si>
  <si>
    <t>50.5</t>
  </si>
  <si>
    <t>213</t>
  </si>
  <si>
    <t>20/11/2020 09:00:00 AM</t>
  </si>
  <si>
    <t>261</t>
  </si>
  <si>
    <t>307</t>
  </si>
  <si>
    <t>20/11/2020 10:00:00 AM</t>
  </si>
  <si>
    <t>49.4</t>
  </si>
  <si>
    <t>145</t>
  </si>
  <si>
    <t>171</t>
  </si>
  <si>
    <t>20/11/2020 11:00:00 AM</t>
  </si>
  <si>
    <t>120</t>
  </si>
  <si>
    <t>141</t>
  </si>
  <si>
    <t>20/11/2020 12:00:00 PM</t>
  </si>
  <si>
    <t>140</t>
  </si>
  <si>
    <t>165</t>
  </si>
  <si>
    <t>20/11/2020 01:00:00 PM</t>
  </si>
  <si>
    <t>49.9</t>
  </si>
  <si>
    <t>149</t>
  </si>
  <si>
    <t>175</t>
  </si>
  <si>
    <t>20/11/2020 02:00:00 PM</t>
  </si>
  <si>
    <t>176</t>
  </si>
  <si>
    <t>20/11/2020 03:00:00 PM</t>
  </si>
  <si>
    <t>173</t>
  </si>
  <si>
    <t>204</t>
  </si>
  <si>
    <t>20/11/2020 04:00:00 PM</t>
  </si>
  <si>
    <t>48.1</t>
  </si>
  <si>
    <t>245</t>
  </si>
  <si>
    <t>288</t>
  </si>
  <si>
    <t>0.3%</t>
  </si>
  <si>
    <t>20/11/2020 05:00:00 PM</t>
  </si>
  <si>
    <t>47.2</t>
  </si>
  <si>
    <t>129</t>
  </si>
  <si>
    <t>152</t>
  </si>
  <si>
    <t>20/11/2020 06:00:00 PM</t>
  </si>
  <si>
    <t>44.6</t>
  </si>
  <si>
    <t>67</t>
  </si>
  <si>
    <t>79</t>
  </si>
  <si>
    <t>20/11/2020 07:00:00 PM</t>
  </si>
  <si>
    <t>47.9</t>
  </si>
  <si>
    <t>52</t>
  </si>
  <si>
    <t>61</t>
  </si>
  <si>
    <t>20/11/2020 08:00:00 PM</t>
  </si>
  <si>
    <t>37</t>
  </si>
  <si>
    <t>43</t>
  </si>
  <si>
    <t>20/11/2020 09:00:00 PM</t>
  </si>
  <si>
    <t>30</t>
  </si>
  <si>
    <t>3.3%</t>
  </si>
  <si>
    <t>20/11/2020 10:00:00 PM</t>
  </si>
  <si>
    <t>67.5</t>
  </si>
  <si>
    <t>4.3%</t>
  </si>
  <si>
    <t>20/11/2020 11:00:00 PM</t>
  </si>
  <si>
    <t>21/11/2020 12:00:00 AM</t>
  </si>
  <si>
    <t>9</t>
  </si>
  <si>
    <t>21/11/2020 01:00:00 AM</t>
  </si>
  <si>
    <t>21/11/2020 02:00:00 AM</t>
  </si>
  <si>
    <t>21/11/2020 03:00:00 AM</t>
  </si>
  <si>
    <t>21/11/2020 04:00:00 AM</t>
  </si>
  <si>
    <t>21/11/2020 05:00:00 AM</t>
  </si>
  <si>
    <t>21/11/2020 06:00:00 AM</t>
  </si>
  <si>
    <t>16</t>
  </si>
  <si>
    <t>19</t>
  </si>
  <si>
    <t>21/11/2020 07:00:00 AM</t>
  </si>
  <si>
    <t>21/11/2020 08:00:00 AM</t>
  </si>
  <si>
    <t>53.9</t>
  </si>
  <si>
    <t>2.0%</t>
  </si>
  <si>
    <t>21/11/2020 09:00:00 AM</t>
  </si>
  <si>
    <t>72</t>
  </si>
  <si>
    <t>85</t>
  </si>
  <si>
    <t>21/11/2020 10:00:00 AM</t>
  </si>
  <si>
    <t>52.8</t>
  </si>
  <si>
    <t>1.0%</t>
  </si>
  <si>
    <t>21/11/2020 11:00:00 AM</t>
  </si>
  <si>
    <t>50.9</t>
  </si>
  <si>
    <t>0.5%</t>
  </si>
  <si>
    <t>21/11/2020 12:00:00 PM</t>
  </si>
  <si>
    <t>44.8</t>
  </si>
  <si>
    <t>21/11/2020 01:00:00 PM</t>
  </si>
  <si>
    <t>46.0</t>
  </si>
  <si>
    <t>68</t>
  </si>
  <si>
    <t>21/11/2020 02:00:00 PM</t>
  </si>
  <si>
    <t>44.2</t>
  </si>
  <si>
    <t>38</t>
  </si>
  <si>
    <t>21/11/2020 03:00:00 PM</t>
  </si>
  <si>
    <t>46.8</t>
  </si>
  <si>
    <t>21/11/2020 04:00:00 PM</t>
  </si>
  <si>
    <t>46.3</t>
  </si>
  <si>
    <t>74</t>
  </si>
  <si>
    <t>87</t>
  </si>
  <si>
    <t>21/11/2020 05:00:00 PM</t>
  </si>
  <si>
    <t>46.2</t>
  </si>
  <si>
    <t>21/11/2020 06:00:00 PM</t>
  </si>
  <si>
    <t>49.3</t>
  </si>
  <si>
    <t>48</t>
  </si>
  <si>
    <t>56</t>
  </si>
  <si>
    <t>21/11/2020 07:00:00 PM</t>
  </si>
  <si>
    <t>36</t>
  </si>
  <si>
    <t>21/11/2020 08:00:00 PM</t>
  </si>
  <si>
    <t>31</t>
  </si>
  <si>
    <t>21/11/2020 09:00:00 PM</t>
  </si>
  <si>
    <t>21/11/2020 10:00:00 PM</t>
  </si>
  <si>
    <t>56.7</t>
  </si>
  <si>
    <t>21/11/2020 11:00:00 PM</t>
  </si>
  <si>
    <t>22/11/2020 12:00:00 AM</t>
  </si>
  <si>
    <t>9.1%</t>
  </si>
  <si>
    <t>22/11/2020 01:00:00 AM</t>
  </si>
  <si>
    <t>22/11/2020 02:00:00 AM</t>
  </si>
  <si>
    <t>22/11/2020 03:00:00 AM</t>
  </si>
  <si>
    <t>22/11/2020 04:00:00 AM</t>
  </si>
  <si>
    <t>22/11/2020 05:00:00 AM</t>
  </si>
  <si>
    <t>22/11/2020 06:00:00 AM</t>
  </si>
  <si>
    <t>22/11/2020 07:00:00 AM</t>
  </si>
  <si>
    <t>22/11/2020 08:00:00 AM</t>
  </si>
  <si>
    <t>2.9%</t>
  </si>
  <si>
    <t>22/11/2020 09:00:00 AM</t>
  </si>
  <si>
    <t>54.2</t>
  </si>
  <si>
    <t>2.2%</t>
  </si>
  <si>
    <t>22/11/2020 10:00:00 AM</t>
  </si>
  <si>
    <t>52.4</t>
  </si>
  <si>
    <t>66</t>
  </si>
  <si>
    <t>78</t>
  </si>
  <si>
    <t>1.3%</t>
  </si>
  <si>
    <t>22/11/2020 11:00:00 AM</t>
  </si>
  <si>
    <t>108</t>
  </si>
  <si>
    <t>127</t>
  </si>
  <si>
    <t>22/11/2020 12:00:00 PM</t>
  </si>
  <si>
    <t>187</t>
  </si>
  <si>
    <t>22/11/2020 01:00:00 PM</t>
  </si>
  <si>
    <t>161</t>
  </si>
  <si>
    <t>189</t>
  </si>
  <si>
    <t>22/11/2020 02:00:00 PM</t>
  </si>
  <si>
    <t>167</t>
  </si>
  <si>
    <t>196</t>
  </si>
  <si>
    <t>22/11/2020 03:00:00 PM</t>
  </si>
  <si>
    <t>22/11/2020 04:00:00 PM</t>
  </si>
  <si>
    <t>46.9</t>
  </si>
  <si>
    <t>88</t>
  </si>
  <si>
    <t>1.1%</t>
  </si>
  <si>
    <t>22/11/2020 05:00:00 PM</t>
  </si>
  <si>
    <t>47.8</t>
  </si>
  <si>
    <t>81</t>
  </si>
  <si>
    <t>22/11/2020 06:00:00 PM</t>
  </si>
  <si>
    <t>48.3</t>
  </si>
  <si>
    <t>54</t>
  </si>
  <si>
    <t>64</t>
  </si>
  <si>
    <t>22/11/2020 07:00:00 PM</t>
  </si>
  <si>
    <t>22/11/2020 08:00:00 PM</t>
  </si>
  <si>
    <t>50.8</t>
  </si>
  <si>
    <t>22/11/2020 09:00:00 PM</t>
  </si>
  <si>
    <t>27</t>
  </si>
  <si>
    <t>22/11/2020 10:00:00 PM</t>
  </si>
  <si>
    <t>44.4</t>
  </si>
  <si>
    <t>5.3%</t>
  </si>
  <si>
    <t>22/11/2020 11:00:00 PM</t>
  </si>
  <si>
    <t>23/11/2020 12:00:00 AM</t>
  </si>
  <si>
    <t>23/11/2020 01:00:00 AM</t>
  </si>
  <si>
    <t>23/11/2020 02:00:00 AM</t>
  </si>
  <si>
    <t>23/11/2020 03:00:00 AM</t>
  </si>
  <si>
    <t>23/11/2020 04:00:00 AM</t>
  </si>
  <si>
    <t>23/11/2020 05:00:00 AM</t>
  </si>
  <si>
    <t>53.0</t>
  </si>
  <si>
    <t>13</t>
  </si>
  <si>
    <t>23/11/2020 06:00:00 AM</t>
  </si>
  <si>
    <t>33</t>
  </si>
  <si>
    <t>39</t>
  </si>
  <si>
    <t>2.6%</t>
  </si>
  <si>
    <t>23/11/2020 07:00:00 AM</t>
  </si>
  <si>
    <t>100</t>
  </si>
  <si>
    <t>23/11/2020 08:00:00 AM</t>
  </si>
  <si>
    <t>201</t>
  </si>
  <si>
    <t>23/11/2020 09:00:00 AM</t>
  </si>
  <si>
    <t>47.6</t>
  </si>
  <si>
    <t>239</t>
  </si>
  <si>
    <t>281</t>
  </si>
  <si>
    <t>23/11/2020 10:00:00 AM</t>
  </si>
  <si>
    <t>177</t>
  </si>
  <si>
    <t>208</t>
  </si>
  <si>
    <t>23/11/2020 11:00:00 AM</t>
  </si>
  <si>
    <t>191</t>
  </si>
  <si>
    <t>225</t>
  </si>
  <si>
    <t>23/11/2020 12:00:00 PM</t>
  </si>
  <si>
    <t>23/11/2020 01:00:00 PM</t>
  </si>
  <si>
    <t>50.3</t>
  </si>
  <si>
    <t>23/11/2020 02:00:00 PM</t>
  </si>
  <si>
    <t>23/11/2020 03:00:00 PM</t>
  </si>
  <si>
    <t>194</t>
  </si>
  <si>
    <t>228</t>
  </si>
  <si>
    <t>23/11/2020 04:00:00 PM</t>
  </si>
  <si>
    <t>260</t>
  </si>
  <si>
    <t>23/11/2020 05:00:00 PM</t>
  </si>
  <si>
    <t>170</t>
  </si>
  <si>
    <t>200</t>
  </si>
  <si>
    <t>23/11/2020 06:00:00 PM</t>
  </si>
  <si>
    <t>23/11/2020 07:00:00 PM</t>
  </si>
  <si>
    <t>90</t>
  </si>
  <si>
    <t>23/11/2020 08:00:00 PM</t>
  </si>
  <si>
    <t>51.9</t>
  </si>
  <si>
    <t>23/11/2020 09:00:00 PM</t>
  </si>
  <si>
    <t>23/11/2020 10:00:00 PM</t>
  </si>
  <si>
    <t>23/11/2020 11:00:00 PM</t>
  </si>
  <si>
    <t>24/11/2020 12:00:00 AM</t>
  </si>
  <si>
    <t>24/11/2020 01:00:00 AM</t>
  </si>
  <si>
    <t>24/11/2020 02:00:00 AM</t>
  </si>
  <si>
    <t>24/11/2020 03:00:00 AM</t>
  </si>
  <si>
    <t>0</t>
  </si>
  <si>
    <t>24/11/2020 04:00:00 AM</t>
  </si>
  <si>
    <t>24/11/2020 05:00:00 AM</t>
  </si>
  <si>
    <t>56.2</t>
  </si>
  <si>
    <t>24/11/2020 06:00:00 AM</t>
  </si>
  <si>
    <t>46</t>
  </si>
  <si>
    <t>24/11/2020 07:00:00 AM</t>
  </si>
  <si>
    <t>115</t>
  </si>
  <si>
    <t>24/11/2020 08:00:00 AM</t>
  </si>
  <si>
    <t>265</t>
  </si>
  <si>
    <t>24/11/2020 09:00:00 AM</t>
  </si>
  <si>
    <t>49.1</t>
  </si>
  <si>
    <t>357</t>
  </si>
  <si>
    <t>24/11/2020 10:00:00 AM</t>
  </si>
  <si>
    <t>24/11/2020 11:00:00 AM</t>
  </si>
  <si>
    <t>166</t>
  </si>
  <si>
    <t>24/11/2020 12:00:00 PM</t>
  </si>
  <si>
    <t>48.4</t>
  </si>
  <si>
    <t>24/11/2020 01:00:00 PM</t>
  </si>
  <si>
    <t>24/11/2020 02:00:00 PM</t>
  </si>
  <si>
    <t>157</t>
  </si>
  <si>
    <t>24/11/2020 03:00:00 PM</t>
  </si>
  <si>
    <t>49.8</t>
  </si>
  <si>
    <t>1076</t>
  </si>
  <si>
    <t>1266</t>
  </si>
  <si>
    <t>1889</t>
  </si>
  <si>
    <t>2222</t>
  </si>
  <si>
    <t>2173</t>
  </si>
  <si>
    <t>2557</t>
  </si>
  <si>
    <t>0.2%</t>
  </si>
  <si>
    <t>2063</t>
  </si>
  <si>
    <t>2427</t>
  </si>
  <si>
    <t>965</t>
  </si>
  <si>
    <t>1135</t>
  </si>
  <si>
    <t>1212</t>
  </si>
  <si>
    <t>1426</t>
  </si>
  <si>
    <t>2252</t>
  </si>
  <si>
    <t>2650</t>
  </si>
  <si>
    <t>24/11/2020 02:59:59 PM</t>
  </si>
  <si>
    <t>1423</t>
  </si>
  <si>
    <t>1674</t>
  </si>
  <si>
    <t>Incoming Weekly Counts</t>
  </si>
  <si>
    <t>from Tue-Nov-17-2020-12-00-PM to Tue-Nov-24-2020-02-59-PM</t>
  </si>
  <si>
    <t>16/11/2020</t>
  </si>
  <si>
    <t>to</t>
  </si>
  <si>
    <t>22/11/2020</t>
  </si>
  <si>
    <t>Week</t>
  </si>
  <si>
    <t>Weekend</t>
  </si>
  <si>
    <t>Week Day 85%</t>
  </si>
  <si>
    <t>Hour</t>
  </si>
  <si>
    <t>19/11/2020</t>
  </si>
  <si>
    <t>20/11/2020</t>
  </si>
  <si>
    <t>21/11/2020</t>
  </si>
  <si>
    <t>Day Avg</t>
  </si>
  <si>
    <t>Avg</t>
  </si>
  <si>
    <t>Avg Speed</t>
  </si>
  <si>
    <t>0 - 1</t>
  </si>
  <si>
    <t>*</t>
  </si>
  <si>
    <t>3.67</t>
  </si>
  <si>
    <t>52.93</t>
  </si>
  <si>
    <t>1 - 2</t>
  </si>
  <si>
    <t>4.67</t>
  </si>
  <si>
    <t>8.5</t>
  </si>
  <si>
    <t>2 - 3</t>
  </si>
  <si>
    <t>5.67</t>
  </si>
  <si>
    <t>3 - 4</t>
  </si>
  <si>
    <t>5.33</t>
  </si>
  <si>
    <t>4.5</t>
  </si>
  <si>
    <t>51.1</t>
  </si>
  <si>
    <t>4 - 5</t>
  </si>
  <si>
    <t>5.5</t>
  </si>
  <si>
    <t>5 - 6</t>
  </si>
  <si>
    <t>42.67</t>
  </si>
  <si>
    <t>13.5</t>
  </si>
  <si>
    <t>6 - 7</t>
  </si>
  <si>
    <t>52.13</t>
  </si>
  <si>
    <t>7 - 8</t>
  </si>
  <si>
    <t>216.33</t>
  </si>
  <si>
    <t>42.5</t>
  </si>
  <si>
    <t>50.43</t>
  </si>
  <si>
    <t>8 - 9</t>
  </si>
  <si>
    <t>292.33</t>
  </si>
  <si>
    <t>49.03</t>
  </si>
  <si>
    <t>9 - 10</t>
  </si>
  <si>
    <t>159.67</t>
  </si>
  <si>
    <t>50.33</t>
  </si>
  <si>
    <t>10 - 11</t>
  </si>
  <si>
    <t>141.67</t>
  </si>
  <si>
    <t>154.5</t>
  </si>
  <si>
    <t>49.27</t>
  </si>
  <si>
    <t>11 - 12</t>
  </si>
  <si>
    <t>156.67</t>
  </si>
  <si>
    <t>131.5</t>
  </si>
  <si>
    <t>49.17</t>
  </si>
  <si>
    <t>12 - 13</t>
  </si>
  <si>
    <t>132.75</t>
  </si>
  <si>
    <t>128.5</t>
  </si>
  <si>
    <t>49.32</t>
  </si>
  <si>
    <t>13 - 14</t>
  </si>
  <si>
    <t>120.5</t>
  </si>
  <si>
    <t>14 - 15</t>
  </si>
  <si>
    <t>181.25</t>
  </si>
  <si>
    <t>103</t>
  </si>
  <si>
    <t>48.32</t>
  </si>
  <si>
    <t>15 - 16</t>
  </si>
  <si>
    <t>209.75</t>
  </si>
  <si>
    <t>87.5</t>
  </si>
  <si>
    <t>47.42</t>
  </si>
  <si>
    <t>16 - 17</t>
  </si>
  <si>
    <t>86</t>
  </si>
  <si>
    <t>47.35</t>
  </si>
  <si>
    <t>17 - 18</t>
  </si>
  <si>
    <t>150.5</t>
  </si>
  <si>
    <t>18 - 19</t>
  </si>
  <si>
    <t>80.75</t>
  </si>
  <si>
    <t>44.5</t>
  </si>
  <si>
    <t>49.22</t>
  </si>
  <si>
    <t>19 - 20</t>
  </si>
  <si>
    <t>51.25</t>
  </si>
  <si>
    <t>50.85</t>
  </si>
  <si>
    <t>20 - 21</t>
  </si>
  <si>
    <t>30.5</t>
  </si>
  <si>
    <t>28.5</t>
  </si>
  <si>
    <t>50.92</t>
  </si>
  <si>
    <t>21 - 22</t>
  </si>
  <si>
    <t>21.75</t>
  </si>
  <si>
    <t>17.5</t>
  </si>
  <si>
    <t>51.12</t>
  </si>
  <si>
    <t>22 - 23</t>
  </si>
  <si>
    <t>15.25</t>
  </si>
  <si>
    <t>52.18</t>
  </si>
  <si>
    <t>23 - 24</t>
  </si>
  <si>
    <t>7.75</t>
  </si>
  <si>
    <t>10.5</t>
  </si>
  <si>
    <t>50.82</t>
  </si>
  <si>
    <t>Totals</t>
  </si>
  <si>
    <t>% of Total</t>
  </si>
  <si>
    <t>0%</t>
  </si>
  <si>
    <t>11.47%</t>
  </si>
  <si>
    <t>20.14%</t>
  </si>
  <si>
    <t>23.18%</t>
  </si>
  <si>
    <t>22%</t>
  </si>
  <si>
    <t>10.29%</t>
  </si>
  <si>
    <t>12.92%</t>
  </si>
  <si>
    <t>Page 1</t>
  </si>
  <si>
    <t>23/11/2020</t>
  </si>
  <si>
    <t>29/11/2020</t>
  </si>
  <si>
    <t>25/11/2020</t>
  </si>
  <si>
    <t>27/11/2020</t>
  </si>
  <si>
    <t>28/11/2020</t>
  </si>
  <si>
    <t>6.5</t>
  </si>
  <si>
    <t>1.5</t>
  </si>
  <si>
    <t>16.5</t>
  </si>
  <si>
    <t>54.6</t>
  </si>
  <si>
    <t>107.5</t>
  </si>
  <si>
    <t>50.25</t>
  </si>
  <si>
    <t>233</t>
  </si>
  <si>
    <t>319</t>
  </si>
  <si>
    <t>48.35</t>
  </si>
  <si>
    <t>183.5</t>
  </si>
  <si>
    <t>48.2</t>
  </si>
  <si>
    <t>195.5</t>
  </si>
  <si>
    <t>48.55</t>
  </si>
  <si>
    <t>153</t>
  </si>
  <si>
    <t>49.55</t>
  </si>
  <si>
    <t>49.95</t>
  </si>
  <si>
    <t>49.15</t>
  </si>
  <si>
    <t>61.29%</t>
  </si>
  <si>
    <t>38.71%</t>
  </si>
  <si>
    <t>Page 2</t>
  </si>
  <si>
    <t>Incoming Monthly Counts</t>
  </si>
  <si>
    <t>Nov 2020</t>
  </si>
  <si>
    <t>4.8</t>
  </si>
  <si>
    <t>50.76</t>
  </si>
  <si>
    <t>5.2</t>
  </si>
  <si>
    <t>50.66</t>
  </si>
  <si>
    <t>19.2</t>
  </si>
  <si>
    <t>52.98</t>
  </si>
  <si>
    <t>42.6</t>
  </si>
  <si>
    <t>51.48</t>
  </si>
  <si>
    <t>109.6</t>
  </si>
  <si>
    <t>51.38</t>
  </si>
  <si>
    <t>223</t>
  </si>
  <si>
    <t>48.76</t>
  </si>
  <si>
    <t>169.2</t>
  </si>
  <si>
    <t>49.48</t>
  </si>
  <si>
    <t>163.2</t>
  </si>
  <si>
    <t>160.8</t>
  </si>
  <si>
    <t>48.92</t>
  </si>
  <si>
    <t>199</t>
  </si>
  <si>
    <t>167.4</t>
  </si>
  <si>
    <t>49.38</t>
  </si>
  <si>
    <t>326</t>
  </si>
  <si>
    <t>187.6</t>
  </si>
  <si>
    <t>49.18</t>
  </si>
  <si>
    <t>292</t>
  </si>
  <si>
    <t>205.8</t>
  </si>
  <si>
    <t>219.8</t>
  </si>
  <si>
    <t>47.74</t>
  </si>
  <si>
    <t>206.4</t>
  </si>
  <si>
    <t>47.38</t>
  </si>
  <si>
    <t>157.6</t>
  </si>
  <si>
    <t>47.94</t>
  </si>
  <si>
    <t>82.6</t>
  </si>
  <si>
    <t>51.06</t>
  </si>
  <si>
    <t>30.6</t>
  </si>
  <si>
    <t>51.24</t>
  </si>
  <si>
    <t>22.6</t>
  </si>
  <si>
    <t>13.6</t>
  </si>
  <si>
    <t>51.74</t>
  </si>
  <si>
    <t>7.4</t>
  </si>
  <si>
    <t>49.66</t>
  </si>
  <si>
    <t>2940</t>
  </si>
  <si>
    <t>17.26%</t>
  </si>
  <si>
    <t>19.14%</t>
  </si>
  <si>
    <t>14.47%</t>
  </si>
  <si>
    <t>16.65%</t>
  </si>
  <si>
    <t>15.8%</t>
  </si>
  <si>
    <t>7.39%</t>
  </si>
  <si>
    <t>9.29%</t>
  </si>
  <si>
    <t>Incoming Weekly Speeds</t>
  </si>
  <si>
    <t>43.43</t>
  </si>
  <si>
    <t>46.27</t>
  </si>
  <si>
    <t>45.64</t>
  </si>
  <si>
    <t>46.5</t>
  </si>
  <si>
    <t>44</t>
  </si>
  <si>
    <t>40.67</t>
  </si>
  <si>
    <t>42.83</t>
  </si>
  <si>
    <t>41.5</t>
  </si>
  <si>
    <t>42.79</t>
  </si>
  <si>
    <t>42.12</t>
  </si>
  <si>
    <t>43.67</t>
  </si>
  <si>
    <t>44.06</t>
  </si>
  <si>
    <t>45.57</t>
  </si>
  <si>
    <t>44.86</t>
  </si>
  <si>
    <t>39.5</t>
  </si>
  <si>
    <t>47.25</t>
  </si>
  <si>
    <t>43.22</t>
  </si>
  <si>
    <t>42.87</t>
  </si>
  <si>
    <t>45.36</t>
  </si>
  <si>
    <t>42.17</t>
  </si>
  <si>
    <t>43.2</t>
  </si>
  <si>
    <t>45.13</t>
  </si>
  <si>
    <t>42.64</t>
  </si>
  <si>
    <t>44.54</t>
  </si>
  <si>
    <t>45.21</t>
  </si>
  <si>
    <t>45.47</t>
  </si>
  <si>
    <t>44.58</t>
  </si>
  <si>
    <t>42.75</t>
  </si>
  <si>
    <t>45.08</t>
  </si>
  <si>
    <t>44.04</t>
  </si>
  <si>
    <t>45.06</t>
  </si>
  <si>
    <t>43.42</t>
  </si>
  <si>
    <t>45.5</t>
  </si>
  <si>
    <t>44.64</t>
  </si>
  <si>
    <t>45.87</t>
  </si>
  <si>
    <t>43.71</t>
  </si>
  <si>
    <t>42.94</t>
  </si>
  <si>
    <t>42.91</t>
  </si>
  <si>
    <t>47.34</t>
  </si>
  <si>
    <t>45.97</t>
  </si>
  <si>
    <t>46.78</t>
  </si>
  <si>
    <t>42.73</t>
  </si>
  <si>
    <t>42.9</t>
  </si>
  <si>
    <t>42.02</t>
  </si>
  <si>
    <t>44.95</t>
  </si>
  <si>
    <t>45.66</t>
  </si>
  <si>
    <t>44.49</t>
  </si>
  <si>
    <t>43.66</t>
  </si>
  <si>
    <t>45.48</t>
  </si>
  <si>
    <t>44.94</t>
  </si>
  <si>
    <t>43.64</t>
  </si>
  <si>
    <t>45.24</t>
  </si>
  <si>
    <t>43.12</t>
  </si>
  <si>
    <t>41.72</t>
  </si>
  <si>
    <t>43.1</t>
  </si>
  <si>
    <t>42.32</t>
  </si>
  <si>
    <t>43.11</t>
  </si>
  <si>
    <t>42.45</t>
  </si>
  <si>
    <t>42.52</t>
  </si>
  <si>
    <t>43.38</t>
  </si>
  <si>
    <t>39.59</t>
  </si>
  <si>
    <t>41.08</t>
  </si>
  <si>
    <t>42.8</t>
  </si>
  <si>
    <t>40.65</t>
  </si>
  <si>
    <t>42.71</t>
  </si>
  <si>
    <t>41.93</t>
  </si>
  <si>
    <t>41.51</t>
  </si>
  <si>
    <t>43.3</t>
  </si>
  <si>
    <t>40.12</t>
  </si>
  <si>
    <t>42.06</t>
  </si>
  <si>
    <t>42.34</t>
  </si>
  <si>
    <t>41.54</t>
  </si>
  <si>
    <t>42.66</t>
  </si>
  <si>
    <t>41.84</t>
  </si>
  <si>
    <t>43.35</t>
  </si>
  <si>
    <t>42.68</t>
  </si>
  <si>
    <t>38.07</t>
  </si>
  <si>
    <t>41.94</t>
  </si>
  <si>
    <t>40.13</t>
  </si>
  <si>
    <t>42.01</t>
  </si>
  <si>
    <t>41.29</t>
  </si>
  <si>
    <t>41.56</t>
  </si>
  <si>
    <t>38.53</t>
  </si>
  <si>
    <t>41.98</t>
  </si>
  <si>
    <t>41.36</t>
  </si>
  <si>
    <t>41.47</t>
  </si>
  <si>
    <t>40.78</t>
  </si>
  <si>
    <t>41.21</t>
  </si>
  <si>
    <t>41.13</t>
  </si>
  <si>
    <t>39.95</t>
  </si>
  <si>
    <t>40.6</t>
  </si>
  <si>
    <t>41.37</t>
  </si>
  <si>
    <t>40.51</t>
  </si>
  <si>
    <t>40.71</t>
  </si>
  <si>
    <t>42.46</t>
  </si>
  <si>
    <t>40.68</t>
  </si>
  <si>
    <t>41.68</t>
  </si>
  <si>
    <t>41.07</t>
  </si>
  <si>
    <t>41.9</t>
  </si>
  <si>
    <t>38.81</t>
  </si>
  <si>
    <t>41.91</t>
  </si>
  <si>
    <t>41.78</t>
  </si>
  <si>
    <t>41.59</t>
  </si>
  <si>
    <t>43.31</t>
  </si>
  <si>
    <t>44.16</t>
  </si>
  <si>
    <t>42.18</t>
  </si>
  <si>
    <t>43.6</t>
  </si>
  <si>
    <t>42.93</t>
  </si>
  <si>
    <t>45.96</t>
  </si>
  <si>
    <t>43.97</t>
  </si>
  <si>
    <t>43.14</t>
  </si>
  <si>
    <t>44.46</t>
  </si>
  <si>
    <t>44.19</t>
  </si>
  <si>
    <t>44.09</t>
  </si>
  <si>
    <t>44.34</t>
  </si>
  <si>
    <t>45.42</t>
  </si>
  <si>
    <t>45.16</t>
  </si>
  <si>
    <t>43.93</t>
  </si>
  <si>
    <t>42.33</t>
  </si>
  <si>
    <t>44.41</t>
  </si>
  <si>
    <t>42.16</t>
  </si>
  <si>
    <t>46.59</t>
  </si>
  <si>
    <t>43.25</t>
  </si>
  <si>
    <t>44.57</t>
  </si>
  <si>
    <t>43.87</t>
  </si>
  <si>
    <t>46.44</t>
  </si>
  <si>
    <t>39.26</t>
  </si>
  <si>
    <t>44.82</t>
  </si>
  <si>
    <t>43.78</t>
  </si>
  <si>
    <t>44.43</t>
  </si>
  <si>
    <t>42.7</t>
  </si>
  <si>
    <t>47.75</t>
  </si>
  <si>
    <t>43.89</t>
  </si>
  <si>
    <t>41.64</t>
  </si>
  <si>
    <t>39.7</t>
  </si>
  <si>
    <t>44.03</t>
  </si>
  <si>
    <t>39.86</t>
  </si>
  <si>
    <t>41.17</t>
  </si>
  <si>
    <t>40.46</t>
  </si>
  <si>
    <t>48.67</t>
  </si>
  <si>
    <t>46.18</t>
  </si>
  <si>
    <t>43.03</t>
  </si>
  <si>
    <t>44.22</t>
  </si>
  <si>
    <t>43.02</t>
  </si>
  <si>
    <t>43.57</t>
  </si>
  <si>
    <t>43.32</t>
  </si>
  <si>
    <t>41.58</t>
  </si>
  <si>
    <t>40.75</t>
  </si>
  <si>
    <t>40.97</t>
  </si>
  <si>
    <t>41.92</t>
  </si>
  <si>
    <t>41.7</t>
  </si>
  <si>
    <t>42.19</t>
  </si>
  <si>
    <t>41.86</t>
  </si>
  <si>
    <t>41.16</t>
  </si>
  <si>
    <t>40.21</t>
  </si>
  <si>
    <t>41.01</t>
  </si>
  <si>
    <t>43.88</t>
  </si>
  <si>
    <t>42.53</t>
  </si>
  <si>
    <t>43.26</t>
  </si>
  <si>
    <t>42.72</t>
  </si>
  <si>
    <t>43.52</t>
  </si>
  <si>
    <t>43.13</t>
  </si>
  <si>
    <t>42.98</t>
  </si>
  <si>
    <t>40.59</t>
  </si>
  <si>
    <t>42.11</t>
  </si>
  <si>
    <t>42.42</t>
  </si>
  <si>
    <t>44.17</t>
  </si>
  <si>
    <t>44.71</t>
  </si>
  <si>
    <t>41.62</t>
  </si>
  <si>
    <t>Incoming Monthly Speeds</t>
  </si>
  <si>
    <t>43.05</t>
  </si>
  <si>
    <t>44.75</t>
  </si>
  <si>
    <t>44.31</t>
  </si>
  <si>
    <t>45.49</t>
  </si>
  <si>
    <t>44.52</t>
  </si>
  <si>
    <t>44.12</t>
  </si>
  <si>
    <t>42.28</t>
  </si>
  <si>
    <t>42.89</t>
  </si>
  <si>
    <t>41.96</t>
  </si>
  <si>
    <t>42.58</t>
  </si>
  <si>
    <t>43.07</t>
  </si>
  <si>
    <t>42.82</t>
  </si>
  <si>
    <t>42.96</t>
  </si>
  <si>
    <t>41.32</t>
  </si>
  <si>
    <t>40.66</t>
  </si>
  <si>
    <t>41.71</t>
  </si>
  <si>
    <t>44.11</t>
  </si>
  <si>
    <t>44.47</t>
  </si>
  <si>
    <t>43.77</t>
  </si>
  <si>
    <t>43.7</t>
  </si>
  <si>
    <t>Incoming Weekly EightyFifthSpeeds</t>
  </si>
  <si>
    <t>46.25</t>
  </si>
  <si>
    <t>48.75</t>
  </si>
  <si>
    <t>51</t>
  </si>
  <si>
    <t>53.35</t>
  </si>
  <si>
    <t>53.6</t>
  </si>
  <si>
    <t>53.15</t>
  </si>
  <si>
    <t>46.65</t>
  </si>
  <si>
    <t>46.6</t>
  </si>
  <si>
    <t>47.65</t>
  </si>
  <si>
    <t>50.1</t>
  </si>
  <si>
    <t>50.55</t>
  </si>
  <si>
    <t>Incoming Monthly EightyFifthSpeeds</t>
  </si>
  <si>
    <t>Starting Hour</t>
  </si>
  <si>
    <t>Count</t>
  </si>
  <si>
    <t>Average Speed of all Traffic</t>
  </si>
  <si>
    <t>Violator Counts</t>
  </si>
  <si>
    <t>Average Speed of Violators</t>
  </si>
  <si>
    <t>00:00:00</t>
  </si>
  <si>
    <t>N/A</t>
  </si>
  <si>
    <t>01:00:00</t>
  </si>
  <si>
    <t>02:00:00</t>
  </si>
  <si>
    <t>03:00:00</t>
  </si>
  <si>
    <t>04:00:00</t>
  </si>
  <si>
    <t>05:00:00</t>
  </si>
  <si>
    <t>06:00:00</t>
  </si>
  <si>
    <t>07:00:00</t>
  </si>
  <si>
    <t>08:00:00</t>
  </si>
  <si>
    <t>09:00:00</t>
  </si>
  <si>
    <t>10:00:00</t>
  </si>
  <si>
    <t>11:00:00</t>
  </si>
  <si>
    <t>19.1</t>
  </si>
  <si>
    <t>13:00:00</t>
  </si>
  <si>
    <t>168</t>
  </si>
  <si>
    <t>14.1</t>
  </si>
  <si>
    <t>14:00:00</t>
  </si>
  <si>
    <t>11.3</t>
  </si>
  <si>
    <t>15:00:00</t>
  </si>
  <si>
    <t>11.0</t>
  </si>
  <si>
    <t>16:00:00</t>
  </si>
  <si>
    <t>202</t>
  </si>
  <si>
    <t>10.2</t>
  </si>
  <si>
    <t>17:00:00</t>
  </si>
  <si>
    <t>195</t>
  </si>
  <si>
    <t>12.9</t>
  </si>
  <si>
    <t>18:00:00</t>
  </si>
  <si>
    <t>99</t>
  </si>
  <si>
    <t>22.7</t>
  </si>
  <si>
    <t>19:00:00</t>
  </si>
  <si>
    <t>31.3</t>
  </si>
  <si>
    <t>20:00:00</t>
  </si>
  <si>
    <t>28</t>
  </si>
  <si>
    <t>37.8</t>
  </si>
  <si>
    <t>21:00:00</t>
  </si>
  <si>
    <t>37.6</t>
  </si>
  <si>
    <t>22:00:00</t>
  </si>
  <si>
    <t>36.2</t>
  </si>
  <si>
    <t>23:00:00</t>
  </si>
  <si>
    <t>45.8</t>
  </si>
  <si>
    <t>38.9</t>
  </si>
  <si>
    <t>30.4</t>
  </si>
  <si>
    <t>119</t>
  </si>
  <si>
    <t>22.3</t>
  </si>
  <si>
    <t>229</t>
  </si>
  <si>
    <t>11.6</t>
  </si>
  <si>
    <t>9.0</t>
  </si>
  <si>
    <t>17.2</t>
  </si>
  <si>
    <t>139</t>
  </si>
  <si>
    <t>16.9</t>
  </si>
  <si>
    <t>14.7</t>
  </si>
  <si>
    <t>14.5</t>
  </si>
  <si>
    <t>16.6</t>
  </si>
  <si>
    <t>80</t>
  </si>
  <si>
    <t>19.9</t>
  </si>
  <si>
    <t>15.5</t>
  </si>
  <si>
    <t>178</t>
  </si>
  <si>
    <t>13.4</t>
  </si>
  <si>
    <t>14.9</t>
  </si>
  <si>
    <t>101</t>
  </si>
  <si>
    <t>19.8</t>
  </si>
  <si>
    <t>59</t>
  </si>
  <si>
    <t>28.1</t>
  </si>
  <si>
    <t>30.3</t>
  </si>
  <si>
    <t>35.4</t>
  </si>
  <si>
    <t>40.0</t>
  </si>
  <si>
    <t>26.7</t>
  </si>
  <si>
    <t>34.8</t>
  </si>
  <si>
    <t>33.8</t>
  </si>
  <si>
    <t>107</t>
  </si>
  <si>
    <t>21.3</t>
  </si>
  <si>
    <t>185</t>
  </si>
  <si>
    <t>14.2</t>
  </si>
  <si>
    <t>287</t>
  </si>
  <si>
    <t>8.9</t>
  </si>
  <si>
    <t>15.2</t>
  </si>
  <si>
    <t>148</t>
  </si>
  <si>
    <t>15.1</t>
  </si>
  <si>
    <t>14.8</t>
  </si>
  <si>
    <t>14.6</t>
  </si>
  <si>
    <t>217</t>
  </si>
  <si>
    <t>12.4</t>
  </si>
  <si>
    <t>10.7</t>
  </si>
  <si>
    <t>283</t>
  </si>
  <si>
    <t>10.0</t>
  </si>
  <si>
    <t>21.8</t>
  </si>
  <si>
    <t>32.7</t>
  </si>
  <si>
    <t>43.9</t>
  </si>
  <si>
    <t>37.9</t>
  </si>
  <si>
    <t>36.0</t>
  </si>
  <si>
    <t>12.8</t>
  </si>
  <si>
    <t>305</t>
  </si>
  <si>
    <t>8.8</t>
  </si>
  <si>
    <t>147</t>
  </si>
  <si>
    <t>16.7</t>
  </si>
  <si>
    <t>164</t>
  </si>
  <si>
    <t>15.4</t>
  </si>
  <si>
    <t>198</t>
  </si>
  <si>
    <t>291</t>
  </si>
  <si>
    <t>9.2</t>
  </si>
  <si>
    <t>23.3</t>
  </si>
  <si>
    <t>19.0</t>
  </si>
  <si>
    <t>31.6</t>
  </si>
  <si>
    <t>29</t>
  </si>
  <si>
    <t>35.6</t>
  </si>
  <si>
    <t>35.8</t>
  </si>
  <si>
    <t>37.1</t>
  </si>
  <si>
    <t>35.0</t>
  </si>
  <si>
    <t>38.0</t>
  </si>
  <si>
    <t>42.0</t>
  </si>
  <si>
    <t>34.4</t>
  </si>
  <si>
    <t>31.1</t>
  </si>
  <si>
    <t>34.2</t>
  </si>
  <si>
    <t>32.3</t>
  </si>
  <si>
    <t>23.8</t>
  </si>
  <si>
    <t>15.0</t>
  </si>
  <si>
    <t>16.4</t>
  </si>
  <si>
    <t>23.2</t>
  </si>
  <si>
    <t>20.8</t>
  </si>
  <si>
    <t>18.6</t>
  </si>
  <si>
    <t>19.3</t>
  </si>
  <si>
    <t>27.8</t>
  </si>
  <si>
    <t>30.1</t>
  </si>
  <si>
    <t>30.2</t>
  </si>
  <si>
    <t>44.7</t>
  </si>
  <si>
    <t>37.2</t>
  </si>
  <si>
    <t>36.4</t>
  </si>
  <si>
    <t>29.2</t>
  </si>
  <si>
    <t>40.5</t>
  </si>
  <si>
    <t>34.0</t>
  </si>
  <si>
    <t>41.0</t>
  </si>
  <si>
    <t>33.1</t>
  </si>
  <si>
    <t>32.2</t>
  </si>
  <si>
    <t>73</t>
  </si>
  <si>
    <t>125</t>
  </si>
  <si>
    <t>19.7</t>
  </si>
  <si>
    <t>183</t>
  </si>
  <si>
    <t>14.4</t>
  </si>
  <si>
    <t>13.2</t>
  </si>
  <si>
    <t>203</t>
  </si>
  <si>
    <t>12.2</t>
  </si>
  <si>
    <t>130</t>
  </si>
  <si>
    <t>17.3</t>
  </si>
  <si>
    <t>18.8</t>
  </si>
  <si>
    <t>18.0</t>
  </si>
  <si>
    <t>24.7</t>
  </si>
  <si>
    <t>25.5</t>
  </si>
  <si>
    <t>28.0</t>
  </si>
  <si>
    <t>36.9</t>
  </si>
  <si>
    <t>38.3</t>
  </si>
  <si>
    <t>30.8</t>
  </si>
  <si>
    <t>41.3</t>
  </si>
  <si>
    <t>39.6</t>
  </si>
  <si>
    <t>28.3</t>
  </si>
  <si>
    <t>21.9</t>
  </si>
  <si>
    <t>10.4</t>
  </si>
  <si>
    <t>274</t>
  </si>
  <si>
    <t>10.6</t>
  </si>
  <si>
    <t>224</t>
  </si>
  <si>
    <t>11.1</t>
  </si>
  <si>
    <t>174</t>
  </si>
  <si>
    <t>13.9</t>
  </si>
  <si>
    <t>17.4</t>
  </si>
  <si>
    <t>220</t>
  </si>
  <si>
    <t>259</t>
  </si>
  <si>
    <t>12.5</t>
  </si>
  <si>
    <t>21.4</t>
  </si>
  <si>
    <t>32.6</t>
  </si>
  <si>
    <t>36.6</t>
  </si>
  <si>
    <t>32.9</t>
  </si>
  <si>
    <t>43.5</t>
  </si>
  <si>
    <t>Incoming Histogram</t>
  </si>
  <si>
    <t>Date</t>
  </si>
  <si>
    <t>Starting Hr:min</t>
  </si>
  <si>
    <t>&lt;5</t>
  </si>
  <si>
    <t>5 to &lt;10</t>
  </si>
  <si>
    <t>10 to &lt;15</t>
  </si>
  <si>
    <t>15 to &lt;20</t>
  </si>
  <si>
    <t>20 to &lt;25</t>
  </si>
  <si>
    <t>25 to &lt;30</t>
  </si>
  <si>
    <t>30 to &lt;35</t>
  </si>
  <si>
    <t>35 to &lt;40</t>
  </si>
  <si>
    <t>40 to &lt;45</t>
  </si>
  <si>
    <t>45 to &lt;50</t>
  </si>
  <si>
    <t>50 to &lt;55</t>
  </si>
  <si>
    <t>55 to &lt;60</t>
  </si>
  <si>
    <t>60 to &lt;65</t>
  </si>
  <si>
    <t>65 to &lt;70</t>
  </si>
  <si>
    <t>70 to &lt;75</t>
  </si>
  <si>
    <t>75 to &lt;80</t>
  </si>
  <si>
    <t>80 to &lt;85</t>
  </si>
  <si>
    <t>85 to &lt;90</t>
  </si>
  <si>
    <t>90 to &lt;95</t>
  </si>
  <si>
    <t>95 to &lt;100</t>
  </si>
  <si>
    <t>100 to &lt;105</t>
  </si>
  <si>
    <t>105 to &lt;110</t>
  </si>
  <si>
    <t>110 to &lt;115</t>
  </si>
  <si>
    <t>115 to &lt;120</t>
  </si>
  <si>
    <t>120 to &lt;125</t>
  </si>
  <si>
    <t>125 to &lt;130</t>
  </si>
  <si>
    <t>130 to &lt;135</t>
  </si>
  <si>
    <t>135 to &lt;140</t>
  </si>
  <si>
    <t>140 to &lt;145</t>
  </si>
  <si>
    <t>145 to &lt;150</t>
  </si>
  <si>
    <t>150 to &lt;155</t>
  </si>
  <si>
    <t>155 to &lt;160</t>
  </si>
  <si>
    <t>160 to &lt;165</t>
  </si>
  <si>
    <t>165 to &lt;170</t>
  </si>
  <si>
    <t>170 to &lt;175</t>
  </si>
  <si>
    <t>175 to &lt;180</t>
  </si>
  <si>
    <t>180 to &lt;185</t>
  </si>
  <si>
    <t>185 to &lt;190</t>
  </si>
  <si>
    <t>190 to &lt;195</t>
  </si>
  <si>
    <t>195 to &gt;200</t>
  </si>
  <si>
    <t>Total Counts</t>
  </si>
  <si>
    <t>85pct Speed</t>
  </si>
  <si>
    <t>10MPH Pace</t>
  </si>
  <si>
    <t>% in pace</t>
  </si>
  <si>
    <t># of Speeders</t>
  </si>
  <si>
    <t>00:00</t>
  </si>
  <si>
    <t>01:00</t>
  </si>
  <si>
    <t>02:00</t>
  </si>
  <si>
    <t>04:00</t>
  </si>
  <si>
    <t>05:00</t>
  </si>
  <si>
    <t>06:00</t>
  </si>
  <si>
    <t>07:00</t>
  </si>
  <si>
    <t>09:00</t>
  </si>
  <si>
    <t>10:00</t>
  </si>
  <si>
    <t>11:00</t>
  </si>
  <si>
    <t>12:00</t>
  </si>
  <si>
    <t>40 to 50</t>
  </si>
  <si>
    <t>69.0</t>
  </si>
  <si>
    <t>13:00</t>
  </si>
  <si>
    <t>74.0</t>
  </si>
  <si>
    <t>14:00</t>
  </si>
  <si>
    <t>69</t>
  </si>
  <si>
    <t>82.4</t>
  </si>
  <si>
    <t>15:00</t>
  </si>
  <si>
    <t>84.6</t>
  </si>
  <si>
    <t>16:00</t>
  </si>
  <si>
    <t>79.2</t>
  </si>
  <si>
    <t>17:00</t>
  </si>
  <si>
    <t>57</t>
  </si>
  <si>
    <t>75.8</t>
  </si>
  <si>
    <t>18:00</t>
  </si>
  <si>
    <t>71.9</t>
  </si>
  <si>
    <t>19:00</t>
  </si>
  <si>
    <t>45 to 55</t>
  </si>
  <si>
    <t>82.0</t>
  </si>
  <si>
    <t>20:00</t>
  </si>
  <si>
    <t>80.8</t>
  </si>
  <si>
    <t>21:00</t>
  </si>
  <si>
    <t>88.2</t>
  </si>
  <si>
    <t>22:00</t>
  </si>
  <si>
    <t>77.8</t>
  </si>
  <si>
    <t>23:00</t>
  </si>
  <si>
    <t>35 to 45</t>
  </si>
  <si>
    <t>71.4</t>
  </si>
  <si>
    <t>24 Hr Summary</t>
  </si>
  <si>
    <t>106</t>
  </si>
  <si>
    <t>412</t>
  </si>
  <si>
    <t>315</t>
  </si>
  <si>
    <t>78.0</t>
  </si>
  <si>
    <t>50 to 60</t>
  </si>
  <si>
    <t>100.0</t>
  </si>
  <si>
    <t>80.0</t>
  </si>
  <si>
    <t>75.6</t>
  </si>
  <si>
    <t>2.4</t>
  </si>
  <si>
    <t>71.5</t>
  </si>
  <si>
    <t>73.0</t>
  </si>
  <si>
    <t>81.8</t>
  </si>
  <si>
    <t>0.7</t>
  </si>
  <si>
    <t>73.3</t>
  </si>
  <si>
    <t>81.0</t>
  </si>
  <si>
    <t>79.5</t>
  </si>
  <si>
    <t>32</t>
  </si>
  <si>
    <t>73.9</t>
  </si>
  <si>
    <t>81.7</t>
  </si>
  <si>
    <t>0.8</t>
  </si>
  <si>
    <t>82.1</t>
  </si>
  <si>
    <t>77.3</t>
  </si>
  <si>
    <t>79.7</t>
  </si>
  <si>
    <t>83.3</t>
  </si>
  <si>
    <t>1.6</t>
  </si>
  <si>
    <t>75.0</t>
  </si>
  <si>
    <t>4.2</t>
  </si>
  <si>
    <t>64.3</t>
  </si>
  <si>
    <t>63</t>
  </si>
  <si>
    <t>180</t>
  </si>
  <si>
    <t>453</t>
  </si>
  <si>
    <t>716</t>
  </si>
  <si>
    <t>545</t>
  </si>
  <si>
    <t>77.1</t>
  </si>
  <si>
    <t>76.6</t>
  </si>
  <si>
    <t>2.1</t>
  </si>
  <si>
    <t>73.2</t>
  </si>
  <si>
    <t>75.5</t>
  </si>
  <si>
    <t>93</t>
  </si>
  <si>
    <t>92</t>
  </si>
  <si>
    <t>82.7</t>
  </si>
  <si>
    <t>75.9</t>
  </si>
  <si>
    <t>80.3</t>
  </si>
  <si>
    <t>79.9</t>
  </si>
  <si>
    <t>0.6</t>
  </si>
  <si>
    <t>80.5</t>
  </si>
  <si>
    <t>79.3</t>
  </si>
  <si>
    <t>72.7</t>
  </si>
  <si>
    <t>0.4</t>
  </si>
  <si>
    <t>76.2</t>
  </si>
  <si>
    <t>76.8</t>
  </si>
  <si>
    <t>1.2</t>
  </si>
  <si>
    <t>76.0</t>
  </si>
  <si>
    <t>65.2</t>
  </si>
  <si>
    <t>179</t>
  </si>
  <si>
    <t>449</t>
  </si>
  <si>
    <t>829</t>
  </si>
  <si>
    <t>712</t>
  </si>
  <si>
    <t>230</t>
  </si>
  <si>
    <t>Page 3</t>
  </si>
  <si>
    <t>66.7</t>
  </si>
  <si>
    <t>25 to 35</t>
  </si>
  <si>
    <t>78.6</t>
  </si>
  <si>
    <t>77.5</t>
  </si>
  <si>
    <t>2.5</t>
  </si>
  <si>
    <t>70.4</t>
  </si>
  <si>
    <t>3.1</t>
  </si>
  <si>
    <t>73.6</t>
  </si>
  <si>
    <t>69.5</t>
  </si>
  <si>
    <t>74.3</t>
  </si>
  <si>
    <t>80.1</t>
  </si>
  <si>
    <t>77.9</t>
  </si>
  <si>
    <t>0.3</t>
  </si>
  <si>
    <t>75.7</t>
  </si>
  <si>
    <t>83.5</t>
  </si>
  <si>
    <t>86.9</t>
  </si>
  <si>
    <t>76.7</t>
  </si>
  <si>
    <t>3.3</t>
  </si>
  <si>
    <t>87.0</t>
  </si>
  <si>
    <t>4.3</t>
  </si>
  <si>
    <t>88.9</t>
  </si>
  <si>
    <t>210</t>
  </si>
  <si>
    <t>462</t>
  </si>
  <si>
    <t>786</t>
  </si>
  <si>
    <t>585</t>
  </si>
  <si>
    <t>238</t>
  </si>
  <si>
    <t>Page 4</t>
  </si>
  <si>
    <t>90.0</t>
  </si>
  <si>
    <t>89.5</t>
  </si>
  <si>
    <t>76.9</t>
  </si>
  <si>
    <t>2.0</t>
  </si>
  <si>
    <t>74.1</t>
  </si>
  <si>
    <t>73.5</t>
  </si>
  <si>
    <t>1.0</t>
  </si>
  <si>
    <t>70.9</t>
  </si>
  <si>
    <t>81.6</t>
  </si>
  <si>
    <t>85.3</t>
  </si>
  <si>
    <t>77.2</t>
  </si>
  <si>
    <t>93.1</t>
  </si>
  <si>
    <t>84.4</t>
  </si>
  <si>
    <t>68.8</t>
  </si>
  <si>
    <t>72.2</t>
  </si>
  <si>
    <t>9.1</t>
  </si>
  <si>
    <t>380</t>
  </si>
  <si>
    <t>118</t>
  </si>
  <si>
    <t>Page 5</t>
  </si>
  <si>
    <t>85.7</t>
  </si>
  <si>
    <t>2.9</t>
  </si>
  <si>
    <t>2.2</t>
  </si>
  <si>
    <t>1.3</t>
  </si>
  <si>
    <t>82.5</t>
  </si>
  <si>
    <t>80.6</t>
  </si>
  <si>
    <t>86.4</t>
  </si>
  <si>
    <t>1.1</t>
  </si>
  <si>
    <t>91.6</t>
  </si>
  <si>
    <t>83.0</t>
  </si>
  <si>
    <t>84.2</t>
  </si>
  <si>
    <t>5.3</t>
  </si>
  <si>
    <t>102</t>
  </si>
  <si>
    <t>514</t>
  </si>
  <si>
    <t>343</t>
  </si>
  <si>
    <t>78.7</t>
  </si>
  <si>
    <t>Page 6</t>
  </si>
  <si>
    <t>30 to 40</t>
  </si>
  <si>
    <t>57.1</t>
  </si>
  <si>
    <t>86.7</t>
  </si>
  <si>
    <t>2.6</t>
  </si>
  <si>
    <t>86.0</t>
  </si>
  <si>
    <t>87.6</t>
  </si>
  <si>
    <t>86.1</t>
  </si>
  <si>
    <t>71.1</t>
  </si>
  <si>
    <t>73.1</t>
  </si>
  <si>
    <t>74.2</t>
  </si>
  <si>
    <t>85.6</t>
  </si>
  <si>
    <t>71.0</t>
  </si>
  <si>
    <t>65.4</t>
  </si>
  <si>
    <t>558</t>
  </si>
  <si>
    <t>941</t>
  </si>
  <si>
    <t>604</t>
  </si>
  <si>
    <t>79.4</t>
  </si>
  <si>
    <t>Page 7</t>
  </si>
  <si>
    <t>61.1</t>
  </si>
  <si>
    <t>76.1</t>
  </si>
  <si>
    <t>69.6</t>
  </si>
  <si>
    <t>71.3</t>
  </si>
  <si>
    <t>113</t>
  </si>
  <si>
    <t>81.1</t>
  </si>
  <si>
    <t>79.0</t>
  </si>
  <si>
    <t>132</t>
  </si>
  <si>
    <t>348</t>
  </si>
  <si>
    <t>515</t>
  </si>
  <si>
    <t>428</t>
  </si>
  <si>
    <t>Page 8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fonts count="5" x14ac:knownFonts="1">
    <font>
      <sz val="11"/>
      <name val="Calibri"/>
      <family val="2"/>
      <scheme val="minor"/>
    </font>
    <font>
      <sz val="11"/>
      <color rgb="FF000000"/>
      <name val="Calibri"/>
    </font>
    <font>
      <b/>
      <sz val="18"/>
      <color rgb="FF000000"/>
      <name val="Calibri"/>
    </font>
    <font>
      <b/>
      <sz val="11"/>
      <color rgb="FF000000"/>
      <name val="Calibri"/>
    </font>
    <font>
      <sz val="9"/>
      <color rgb="FF000000"/>
      <name val="Times New Roman"/>
    </font>
  </fonts>
  <fills count="2">
    <fill>
      <patternFill patternType="none"/>
    </fill>
    <fill>
      <patternFill patternType="gray125"/>
    </fill>
  </fills>
  <borders count="2">
    <border>
      <left/>
      <right/>
      <top/>
      <bottom/>
      <diagonal/>
    </border>
    <border>
      <left/>
      <right/>
      <top/>
      <bottom style="thin">
        <color rgb="FF000000"/>
      </bottom>
      <diagonal/>
    </border>
  </borders>
  <cellStyleXfs count="1">
    <xf numFmtId="0" fontId="0" fillId="0" borderId="0"/>
  </cellStyleXfs>
  <cellXfs count="8">
    <xf numFmtId="0" fontId="0" fillId="0" borderId="0" xfId="0"/>
    <xf numFmtId="0" fontId="0" fillId="0" borderId="0" xfId="0"/>
    <xf numFmtId="49" fontId="1" fillId="0" borderId="0" xfId="0" applyNumberFormat="1" applyFont="1" applyAlignment="1">
      <alignment horizontal="left" vertical="top" wrapText="1" shrinkToFit="1" readingOrder="1"/>
    </xf>
    <xf numFmtId="49" fontId="2" fillId="0" borderId="0" xfId="0" applyNumberFormat="1" applyFont="1" applyAlignment="1">
      <alignment horizontal="left" vertical="top" wrapText="1" shrinkToFit="1" readingOrder="1"/>
    </xf>
    <xf numFmtId="49" fontId="4" fillId="0" borderId="0" xfId="0" applyNumberFormat="1" applyFont="1" applyAlignment="1">
      <alignment horizontal="left" vertical="top" wrapText="1" shrinkToFit="1" readingOrder="1"/>
    </xf>
    <xf numFmtId="49" fontId="1" fillId="0" borderId="0" xfId="0" applyNumberFormat="1" applyFont="1" applyAlignment="1">
      <alignment horizontal="left" vertical="top" wrapText="1" shrinkToFit="1" readingOrder="1"/>
    </xf>
    <xf numFmtId="49" fontId="3" fillId="0" borderId="1" xfId="0" applyNumberFormat="1" applyFont="1" applyBorder="1" applyAlignment="1">
      <alignment horizontal="left" vertical="top" wrapText="1" shrinkToFit="1" readingOrder="1"/>
    </xf>
    <xf numFmtId="49" fontId="4" fillId="0" borderId="0" xfId="0" applyNumberFormat="1" applyFont="1" applyAlignment="1">
      <alignment horizontal="left" vertical="top" wrapText="1" shrinkToFit="1" readingOrder="1"/>
    </xf>
  </cellXfs>
  <cellStyles count="1">
    <cellStyle name="Normal" xfId="0" builtinId="0"/>
  </cellStyles>
  <dxfs count="0"/>
  <tableStyles count="0"/>
  <extLst>
    <ext xmlns:x14="http://schemas.microsoft.com/office/spreadsheetml/2009/9/main" uri="{EB79DEF2-80B8-43e5-95BD-54CBDDF9020C}">
      <x14:slicerStyles defaultSlicerStyle="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theme" Target="theme/theme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7772400</xdr:colOff>
      <xdr:row>1</xdr:row>
      <xdr:rowOff>4857750</xdr:rowOff>
    </xdr:to>
    <xdr:pic>
      <xdr:nvPicPr>
        <xdr:cNvPr id="2" name="Picture 1"/>
        <xdr:cNvPicPr/>
      </xdr:nvPicPr>
      <xdr:blipFill>
        <a:blip xmlns:r="http://schemas.openxmlformats.org/officeDocument/2006/relationships" r:embed="rId1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7772400</xdr:colOff>
      <xdr:row>1</xdr:row>
      <xdr:rowOff>4857750</xdr:rowOff>
    </xdr:to>
    <xdr:pic>
      <xdr:nvPicPr>
        <xdr:cNvPr id="2" name="Picture 1"/>
        <xdr:cNvPicPr/>
      </xdr:nvPicPr>
      <xdr:blipFill>
        <a:blip xmlns:r="http://schemas.openxmlformats.org/officeDocument/2006/relationships" r:embed="rId1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7772400</xdr:colOff>
      <xdr:row>1</xdr:row>
      <xdr:rowOff>4857750</xdr:rowOff>
    </xdr:to>
    <xdr:pic>
      <xdr:nvPicPr>
        <xdr:cNvPr id="2" name="Picture 1"/>
        <xdr:cNvPicPr/>
      </xdr:nvPicPr>
      <xdr:blipFill>
        <a:blip xmlns:r="http://schemas.openxmlformats.org/officeDocument/2006/relationships" r:embed="rId1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7772400</xdr:colOff>
      <xdr:row>1</xdr:row>
      <xdr:rowOff>4857750</xdr:rowOff>
    </xdr:to>
    <xdr:pic>
      <xdr:nvPicPr>
        <xdr:cNvPr id="2" name="Picture 1"/>
        <xdr:cNvPicPr/>
      </xdr:nvPicPr>
      <xdr:blipFill>
        <a:blip xmlns:r="http://schemas.openxmlformats.org/officeDocument/2006/relationships" r:embed="rId1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7772400</xdr:colOff>
      <xdr:row>1</xdr:row>
      <xdr:rowOff>4857750</xdr:rowOff>
    </xdr:to>
    <xdr:pic>
      <xdr:nvPicPr>
        <xdr:cNvPr id="2" name="Picture 1"/>
        <xdr:cNvPicPr/>
      </xdr:nvPicPr>
      <xdr:blipFill>
        <a:blip xmlns:r="http://schemas.openxmlformats.org/officeDocument/2006/relationships" r:embed="rId1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7772400</xdr:colOff>
      <xdr:row>1</xdr:row>
      <xdr:rowOff>4857750</xdr:rowOff>
    </xdr:to>
    <xdr:pic>
      <xdr:nvPicPr>
        <xdr:cNvPr id="2" name="Picture 1"/>
        <xdr:cNvPicPr/>
      </xdr:nvPicPr>
      <xdr:blipFill>
        <a:blip xmlns:r="http://schemas.openxmlformats.org/officeDocument/2006/relationships" r:embed="rId1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7772400</xdr:colOff>
      <xdr:row>1</xdr:row>
      <xdr:rowOff>4857750</xdr:rowOff>
    </xdr:to>
    <xdr:pic>
      <xdr:nvPicPr>
        <xdr:cNvPr id="2" name="Picture 1"/>
        <xdr:cNvPicPr/>
      </xdr:nvPicPr>
      <xdr:blipFill>
        <a:blip xmlns:r="http://schemas.openxmlformats.org/officeDocument/2006/relationships" r:embed="rId1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  <a:tileRect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  <a:tileRect/>
        </a:gradFill>
      </a:fillStyleLst>
      <a:lnStyleLst>
        <a:ln w="9525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mpd="sng" algn="ctr">
          <a:solidFill>
            <a:schemeClr val="phClr"/>
          </a:solidFill>
          <a:prstDash val="solid"/>
        </a:ln>
        <a:ln w="38100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AT209"/>
  <sheetViews>
    <sheetView showGridLines="0" tabSelected="1" zoomScale="80" zoomScaleNormal="80" workbookViewId="0">
      <selection activeCell="AL23" sqref="AL23:AO23"/>
    </sheetView>
  </sheetViews>
  <sheetFormatPr defaultRowHeight="15" x14ac:dyDescent="0.25"/>
  <cols>
    <col min="1" max="1" width="35" style="1" customWidth="1"/>
    <col min="2" max="8" width="0.28515625" style="1" customWidth="1"/>
    <col min="9" max="9" width="23" style="1" customWidth="1"/>
    <col min="10" max="15" width="0.28515625" style="1" customWidth="1"/>
    <col min="16" max="16" width="3.42578125" style="1" customWidth="1"/>
    <col min="17" max="17" width="20" style="1" customWidth="1"/>
    <col min="18" max="19" width="0.28515625" style="1" customWidth="1"/>
    <col min="20" max="20" width="0.140625" style="1" customWidth="1"/>
    <col min="21" max="22" width="0.28515625" style="1" customWidth="1"/>
    <col min="23" max="23" width="8.7109375" style="1" customWidth="1"/>
    <col min="24" max="24" width="15" style="1" customWidth="1"/>
    <col min="25" max="25" width="5" style="1" customWidth="1"/>
    <col min="26" max="30" width="0.28515625" style="1" customWidth="1"/>
    <col min="31" max="31" width="0.140625" style="1" customWidth="1"/>
    <col min="32" max="32" width="8.42578125" style="1" customWidth="1"/>
    <col min="33" max="36" width="0.28515625" style="1" customWidth="1"/>
    <col min="37" max="37" width="8.85546875" style="1" customWidth="1"/>
    <col min="38" max="40" width="0.28515625" style="1" customWidth="1"/>
    <col min="41" max="41" width="24.140625" style="1" customWidth="1"/>
    <col min="42" max="43" width="0.28515625" style="1" customWidth="1"/>
    <col min="44" max="44" width="24.42578125" style="1" customWidth="1"/>
    <col min="45" max="45" width="0.28515625" style="1" customWidth="1"/>
    <col min="46" max="46" width="24.85546875" style="1" customWidth="1"/>
  </cols>
  <sheetData>
    <row r="1" spans="1:43" ht="15" customHeight="1" x14ac:dyDescent="0.25">
      <c r="A1" s="2" t="s">
        <v>0</v>
      </c>
      <c r="B1" s="5" t="s">
        <v>1</v>
      </c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P1" s="5"/>
      <c r="Q1" s="5"/>
      <c r="R1" s="5"/>
      <c r="S1" s="5"/>
      <c r="T1" s="5"/>
      <c r="U1" s="5"/>
      <c r="V1" s="5"/>
      <c r="W1" s="5"/>
      <c r="X1" s="5"/>
      <c r="Y1" s="5"/>
      <c r="Z1" s="2" t="s">
        <v>2</v>
      </c>
      <c r="AA1" s="2" t="s">
        <v>2</v>
      </c>
      <c r="AB1" s="2" t="s">
        <v>2</v>
      </c>
      <c r="AC1" s="2" t="s">
        <v>2</v>
      </c>
      <c r="AD1" s="2" t="s">
        <v>2</v>
      </c>
      <c r="AE1" s="2" t="s">
        <v>2</v>
      </c>
    </row>
    <row r="2" spans="1:43" ht="15" customHeight="1" x14ac:dyDescent="0.25">
      <c r="A2" s="2" t="s">
        <v>3</v>
      </c>
      <c r="B2" s="5" t="s">
        <v>4</v>
      </c>
      <c r="C2" s="5"/>
      <c r="D2" s="5"/>
      <c r="E2" s="5"/>
      <c r="F2" s="5"/>
      <c r="G2" s="5"/>
      <c r="H2" s="5"/>
      <c r="I2" s="5"/>
      <c r="J2" s="5"/>
      <c r="K2" s="5"/>
      <c r="L2" s="5"/>
      <c r="M2" s="5"/>
      <c r="N2" s="5"/>
      <c r="O2" s="5"/>
      <c r="P2" s="5"/>
      <c r="Q2" s="5"/>
      <c r="R2" s="5"/>
      <c r="S2" s="5"/>
      <c r="T2" s="5"/>
      <c r="U2" s="5"/>
      <c r="V2" s="5"/>
      <c r="W2" s="5"/>
      <c r="X2" s="5"/>
      <c r="Y2" s="5"/>
      <c r="Z2" s="2" t="s">
        <v>2</v>
      </c>
      <c r="AA2" s="2" t="s">
        <v>2</v>
      </c>
      <c r="AB2" s="2" t="s">
        <v>2</v>
      </c>
      <c r="AC2" s="2" t="s">
        <v>2</v>
      </c>
      <c r="AD2" s="2" t="s">
        <v>2</v>
      </c>
      <c r="AE2" s="2" t="s">
        <v>2</v>
      </c>
    </row>
    <row r="3" spans="1:43" ht="15" customHeight="1" x14ac:dyDescent="0.25">
      <c r="A3" s="2" t="s">
        <v>5</v>
      </c>
      <c r="B3" s="5" t="s">
        <v>6</v>
      </c>
      <c r="C3" s="5"/>
      <c r="D3" s="5"/>
      <c r="E3" s="5"/>
      <c r="F3" s="5"/>
      <c r="G3" s="5"/>
      <c r="H3" s="5"/>
      <c r="I3" s="5"/>
      <c r="J3" s="2" t="s">
        <v>2</v>
      </c>
      <c r="K3" s="2" t="s">
        <v>2</v>
      </c>
      <c r="L3" s="2" t="s">
        <v>2</v>
      </c>
      <c r="M3" s="2" t="s">
        <v>2</v>
      </c>
      <c r="N3" s="2" t="s">
        <v>2</v>
      </c>
      <c r="O3" s="2" t="s">
        <v>2</v>
      </c>
    </row>
    <row r="4" spans="1:43" ht="15" customHeight="1" x14ac:dyDescent="0.25">
      <c r="A4" s="2" t="s">
        <v>7</v>
      </c>
      <c r="B4" s="5" t="s">
        <v>8</v>
      </c>
      <c r="C4" s="5"/>
      <c r="D4" s="5"/>
      <c r="E4" s="5"/>
      <c r="F4" s="5"/>
      <c r="G4" s="5"/>
      <c r="H4" s="5"/>
      <c r="I4" s="5"/>
      <c r="J4" s="5" t="s">
        <v>9</v>
      </c>
      <c r="K4" s="5"/>
      <c r="L4" s="5"/>
      <c r="M4" s="5"/>
      <c r="N4" s="5"/>
      <c r="O4" s="5"/>
      <c r="P4" s="5"/>
      <c r="Q4" s="5"/>
      <c r="R4" s="2" t="s">
        <v>2</v>
      </c>
      <c r="S4" s="2" t="s">
        <v>2</v>
      </c>
      <c r="T4" s="2" t="s">
        <v>2</v>
      </c>
      <c r="U4" s="2" t="s">
        <v>2</v>
      </c>
      <c r="V4" s="2" t="s">
        <v>2</v>
      </c>
    </row>
    <row r="5" spans="1:43" ht="15" customHeight="1" x14ac:dyDescent="0.25">
      <c r="A5" s="2" t="s">
        <v>10</v>
      </c>
      <c r="B5" s="5" t="s">
        <v>11</v>
      </c>
      <c r="C5" s="5"/>
      <c r="D5" s="5"/>
      <c r="E5" s="5"/>
      <c r="F5" s="5"/>
      <c r="G5" s="5"/>
      <c r="H5" s="5"/>
      <c r="I5" s="5"/>
      <c r="J5" s="2" t="s">
        <v>2</v>
      </c>
      <c r="K5" s="2" t="s">
        <v>2</v>
      </c>
      <c r="L5" s="2" t="s">
        <v>2</v>
      </c>
      <c r="M5" s="2" t="s">
        <v>2</v>
      </c>
      <c r="N5" s="2" t="s">
        <v>2</v>
      </c>
      <c r="O5" s="2" t="s">
        <v>2</v>
      </c>
    </row>
    <row r="6" spans="1:43" ht="14.25" customHeight="1" x14ac:dyDescent="0.25">
      <c r="A6" s="2" t="s">
        <v>12</v>
      </c>
      <c r="B6" s="5" t="s">
        <v>13</v>
      </c>
      <c r="C6" s="5"/>
      <c r="D6" s="5"/>
      <c r="E6" s="5"/>
      <c r="F6" s="5"/>
      <c r="G6" s="5"/>
      <c r="H6" s="5"/>
      <c r="I6" s="5"/>
      <c r="J6" s="2" t="s">
        <v>2</v>
      </c>
      <c r="K6" s="2" t="s">
        <v>2</v>
      </c>
      <c r="L6" s="2" t="s">
        <v>2</v>
      </c>
      <c r="M6" s="2" t="s">
        <v>2</v>
      </c>
      <c r="N6" s="2" t="s">
        <v>2</v>
      </c>
      <c r="O6" s="2" t="s">
        <v>2</v>
      </c>
    </row>
    <row r="7" spans="1:43" ht="15" customHeight="1" x14ac:dyDescent="0.25">
      <c r="A7" s="2" t="s">
        <v>14</v>
      </c>
      <c r="B7" s="5" t="s">
        <v>15</v>
      </c>
      <c r="C7" s="5"/>
      <c r="D7" s="5"/>
      <c r="E7" s="5"/>
      <c r="F7" s="5"/>
      <c r="G7" s="5"/>
      <c r="H7" s="5"/>
      <c r="I7" s="5"/>
      <c r="J7" s="5" t="s">
        <v>16</v>
      </c>
      <c r="K7" s="5"/>
      <c r="L7" s="5"/>
      <c r="M7" s="5"/>
      <c r="N7" s="5"/>
      <c r="O7" s="5"/>
      <c r="P7" s="5"/>
      <c r="Q7" s="5"/>
      <c r="R7" s="5" t="s">
        <v>17</v>
      </c>
      <c r="S7" s="5"/>
      <c r="T7" s="5"/>
      <c r="U7" s="5"/>
      <c r="V7" s="5"/>
      <c r="W7" s="5"/>
      <c r="X7" s="5"/>
      <c r="Y7" s="5" t="s">
        <v>18</v>
      </c>
      <c r="Z7" s="5"/>
      <c r="AA7" s="5"/>
      <c r="AB7" s="5"/>
      <c r="AC7" s="5"/>
      <c r="AD7" s="5"/>
      <c r="AE7" s="5"/>
      <c r="AF7" s="5"/>
      <c r="AG7" s="5"/>
      <c r="AH7" s="5"/>
      <c r="AI7" s="5"/>
      <c r="AJ7" s="5"/>
      <c r="AK7" s="5"/>
      <c r="AL7" s="5" t="s">
        <v>19</v>
      </c>
      <c r="AM7" s="5"/>
      <c r="AN7" s="5"/>
      <c r="AO7" s="5"/>
      <c r="AP7" s="2" t="s">
        <v>2</v>
      </c>
      <c r="AQ7" s="2" t="s">
        <v>2</v>
      </c>
    </row>
    <row r="8" spans="1:43" ht="15" customHeight="1" x14ac:dyDescent="0.25">
      <c r="A8" s="2" t="s">
        <v>20</v>
      </c>
      <c r="B8" s="5" t="s">
        <v>21</v>
      </c>
      <c r="C8" s="5"/>
      <c r="D8" s="5"/>
      <c r="E8" s="5"/>
      <c r="F8" s="5"/>
      <c r="G8" s="5"/>
      <c r="H8" s="5"/>
      <c r="I8" s="5"/>
      <c r="J8" s="2" t="s">
        <v>2</v>
      </c>
      <c r="K8" s="2" t="s">
        <v>2</v>
      </c>
      <c r="L8" s="2" t="s">
        <v>2</v>
      </c>
      <c r="M8" s="2" t="s">
        <v>2</v>
      </c>
      <c r="N8" s="2" t="s">
        <v>2</v>
      </c>
      <c r="O8" s="2" t="s">
        <v>2</v>
      </c>
    </row>
    <row r="9" spans="1:43" ht="15" customHeight="1" x14ac:dyDescent="0.25">
      <c r="A9" s="2" t="s">
        <v>22</v>
      </c>
      <c r="B9" s="5" t="s">
        <v>23</v>
      </c>
      <c r="C9" s="5"/>
      <c r="D9" s="5"/>
      <c r="E9" s="5"/>
      <c r="F9" s="5"/>
      <c r="G9" s="5"/>
      <c r="H9" s="5"/>
      <c r="I9" s="5"/>
      <c r="J9" s="2" t="s">
        <v>2</v>
      </c>
      <c r="K9" s="2" t="s">
        <v>2</v>
      </c>
      <c r="L9" s="2" t="s">
        <v>2</v>
      </c>
      <c r="M9" s="2" t="s">
        <v>2</v>
      </c>
      <c r="N9" s="2" t="s">
        <v>2</v>
      </c>
      <c r="O9" s="2" t="s">
        <v>2</v>
      </c>
    </row>
    <row r="10" spans="1:43" ht="15" customHeight="1" x14ac:dyDescent="0.25">
      <c r="A10" s="2" t="s">
        <v>24</v>
      </c>
      <c r="B10" s="5" t="s">
        <v>25</v>
      </c>
      <c r="C10" s="5"/>
      <c r="D10" s="5"/>
      <c r="E10" s="5"/>
      <c r="F10" s="5"/>
      <c r="G10" s="5"/>
      <c r="H10" s="5"/>
      <c r="I10" s="5"/>
      <c r="J10" s="5" t="s">
        <v>26</v>
      </c>
      <c r="K10" s="5"/>
      <c r="L10" s="5"/>
      <c r="M10" s="5"/>
      <c r="N10" s="5"/>
      <c r="O10" s="5"/>
      <c r="P10" s="5"/>
      <c r="Q10" s="5"/>
      <c r="R10" s="5" t="s">
        <v>27</v>
      </c>
      <c r="S10" s="5"/>
      <c r="T10" s="5"/>
      <c r="U10" s="5"/>
      <c r="V10" s="5"/>
      <c r="W10" s="5"/>
      <c r="X10" s="5"/>
      <c r="Y10" s="5" t="s">
        <v>28</v>
      </c>
      <c r="Z10" s="5"/>
      <c r="AA10" s="5"/>
      <c r="AB10" s="5"/>
      <c r="AC10" s="5"/>
      <c r="AD10" s="5"/>
      <c r="AE10" s="5"/>
      <c r="AF10" s="5"/>
      <c r="AG10" s="5"/>
      <c r="AH10" s="5"/>
      <c r="AI10" s="5"/>
      <c r="AJ10" s="5"/>
      <c r="AK10" s="5"/>
      <c r="AL10" s="2" t="s">
        <v>2</v>
      </c>
      <c r="AM10" s="2" t="s">
        <v>2</v>
      </c>
      <c r="AN10" s="2" t="s">
        <v>2</v>
      </c>
    </row>
    <row r="11" spans="1:43" ht="15" customHeight="1" x14ac:dyDescent="0.25">
      <c r="A11" s="2" t="s">
        <v>29</v>
      </c>
      <c r="B11" s="5" t="s">
        <v>30</v>
      </c>
      <c r="C11" s="5"/>
      <c r="D11" s="5"/>
      <c r="E11" s="5"/>
      <c r="F11" s="5"/>
      <c r="G11" s="5"/>
      <c r="H11" s="5"/>
      <c r="I11" s="5"/>
      <c r="J11" s="2" t="s">
        <v>2</v>
      </c>
      <c r="K11" s="2" t="s">
        <v>2</v>
      </c>
      <c r="L11" s="2" t="s">
        <v>2</v>
      </c>
      <c r="M11" s="2" t="s">
        <v>2</v>
      </c>
      <c r="N11" s="2" t="s">
        <v>2</v>
      </c>
      <c r="O11" s="2" t="s">
        <v>2</v>
      </c>
    </row>
    <row r="12" spans="1:43" ht="15" customHeight="1" x14ac:dyDescent="0.25">
      <c r="A12" s="2" t="s">
        <v>31</v>
      </c>
      <c r="B12" s="5" t="s">
        <v>32</v>
      </c>
      <c r="C12" s="5"/>
      <c r="D12" s="5"/>
      <c r="E12" s="5"/>
      <c r="F12" s="5"/>
      <c r="G12" s="5"/>
      <c r="H12" s="5"/>
      <c r="I12" s="5"/>
      <c r="J12" s="2" t="s">
        <v>2</v>
      </c>
      <c r="K12" s="2" t="s">
        <v>2</v>
      </c>
      <c r="L12" s="2" t="s">
        <v>2</v>
      </c>
      <c r="M12" s="2" t="s">
        <v>2</v>
      </c>
      <c r="N12" s="2" t="s">
        <v>2</v>
      </c>
      <c r="O12" s="2" t="s">
        <v>2</v>
      </c>
    </row>
    <row r="13" spans="1:43" ht="23.25" customHeight="1" x14ac:dyDescent="0.25">
      <c r="A13" s="3" t="s">
        <v>33</v>
      </c>
      <c r="B13" s="2" t="s">
        <v>2</v>
      </c>
      <c r="C13" s="2" t="s">
        <v>2</v>
      </c>
      <c r="D13" s="2" t="s">
        <v>2</v>
      </c>
      <c r="E13" s="2" t="s">
        <v>2</v>
      </c>
      <c r="F13" s="2" t="s">
        <v>2</v>
      </c>
      <c r="G13" s="2" t="s">
        <v>2</v>
      </c>
      <c r="H13" s="2" t="s">
        <v>2</v>
      </c>
    </row>
    <row r="14" spans="1:43" ht="23.25" customHeight="1" x14ac:dyDescent="0.25">
      <c r="A14" s="3" t="s">
        <v>34</v>
      </c>
      <c r="B14" s="2" t="s">
        <v>2</v>
      </c>
      <c r="C14" s="2" t="s">
        <v>2</v>
      </c>
      <c r="D14" s="2" t="s">
        <v>2</v>
      </c>
      <c r="E14" s="2" t="s">
        <v>2</v>
      </c>
      <c r="F14" s="2" t="s">
        <v>2</v>
      </c>
      <c r="G14" s="2" t="s">
        <v>2</v>
      </c>
      <c r="H14" s="2" t="s">
        <v>2</v>
      </c>
    </row>
    <row r="15" spans="1:43" ht="15.75" customHeight="1" x14ac:dyDescent="0.25">
      <c r="A15" s="2"/>
      <c r="B15" s="6" t="s">
        <v>35</v>
      </c>
      <c r="C15" s="6"/>
      <c r="D15" s="6"/>
      <c r="E15" s="6"/>
      <c r="F15" s="6"/>
      <c r="G15" s="6"/>
      <c r="H15" s="6"/>
      <c r="I15" s="6"/>
      <c r="J15" s="6"/>
      <c r="K15" s="6"/>
      <c r="L15" s="6"/>
      <c r="M15" s="6"/>
      <c r="N15" s="6"/>
      <c r="O15" s="6"/>
      <c r="P15" s="6"/>
      <c r="Q15" s="6" t="s">
        <v>36</v>
      </c>
      <c r="R15" s="6"/>
      <c r="S15" s="6"/>
      <c r="T15" s="6"/>
      <c r="U15" s="6"/>
      <c r="V15" s="6"/>
      <c r="W15" s="6"/>
      <c r="X15" s="6" t="s">
        <v>37</v>
      </c>
      <c r="Y15" s="6"/>
      <c r="Z15" s="6"/>
      <c r="AA15" s="6"/>
      <c r="AB15" s="6"/>
      <c r="AC15" s="6"/>
      <c r="AD15" s="6"/>
      <c r="AE15" s="6"/>
      <c r="AF15" s="6"/>
      <c r="AG15" s="2" t="s">
        <v>2</v>
      </c>
      <c r="AH15" s="2" t="s">
        <v>2</v>
      </c>
      <c r="AI15" s="2" t="s">
        <v>2</v>
      </c>
      <c r="AJ15" s="2" t="s">
        <v>2</v>
      </c>
    </row>
    <row r="16" spans="1:43" ht="15" customHeight="1" x14ac:dyDescent="0.25">
      <c r="A16" s="2" t="s">
        <v>38</v>
      </c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 t="s">
        <v>39</v>
      </c>
      <c r="R16" s="5"/>
      <c r="S16" s="5"/>
      <c r="T16" s="5"/>
      <c r="U16" s="5"/>
      <c r="V16" s="5"/>
      <c r="W16" s="5"/>
      <c r="X16" s="5" t="s">
        <v>40</v>
      </c>
      <c r="Y16" s="5"/>
      <c r="Z16" s="5"/>
      <c r="AA16" s="5"/>
      <c r="AB16" s="5"/>
      <c r="AC16" s="5"/>
      <c r="AD16" s="5"/>
      <c r="AE16" s="5"/>
      <c r="AF16" s="5"/>
      <c r="AG16" s="2" t="s">
        <v>2</v>
      </c>
      <c r="AH16" s="2" t="s">
        <v>2</v>
      </c>
      <c r="AI16" s="2" t="s">
        <v>2</v>
      </c>
      <c r="AJ16" s="2" t="s">
        <v>2</v>
      </c>
    </row>
    <row r="17" spans="1:46" ht="15" customHeight="1" x14ac:dyDescent="0.25">
      <c r="A17" s="2" t="s">
        <v>41</v>
      </c>
      <c r="B17" s="5" t="s">
        <v>42</v>
      </c>
      <c r="C17" s="5"/>
      <c r="D17" s="5"/>
      <c r="E17" s="5"/>
      <c r="F17" s="5"/>
      <c r="G17" s="5"/>
      <c r="H17" s="5"/>
      <c r="I17" s="5"/>
      <c r="J17" s="5"/>
      <c r="K17" s="5"/>
      <c r="L17" s="5"/>
      <c r="M17" s="5"/>
      <c r="N17" s="5"/>
      <c r="O17" s="5"/>
      <c r="P17" s="5"/>
      <c r="Q17" s="5" t="s">
        <v>43</v>
      </c>
      <c r="R17" s="5"/>
      <c r="S17" s="5"/>
      <c r="T17" s="5"/>
      <c r="U17" s="5"/>
      <c r="V17" s="5"/>
      <c r="W17" s="5"/>
      <c r="X17" s="5" t="s">
        <v>44</v>
      </c>
      <c r="Y17" s="5"/>
      <c r="Z17" s="5"/>
      <c r="AA17" s="5"/>
      <c r="AB17" s="5"/>
      <c r="AC17" s="5"/>
      <c r="AD17" s="5"/>
      <c r="AE17" s="5"/>
      <c r="AF17" s="5"/>
      <c r="AG17" s="2" t="s">
        <v>2</v>
      </c>
      <c r="AH17" s="2" t="s">
        <v>2</v>
      </c>
      <c r="AI17" s="2" t="s">
        <v>2</v>
      </c>
      <c r="AJ17" s="2" t="s">
        <v>2</v>
      </c>
    </row>
    <row r="18" spans="1:46" ht="15" customHeight="1" x14ac:dyDescent="0.25">
      <c r="A18" s="2" t="s">
        <v>45</v>
      </c>
      <c r="B18" s="5" t="s">
        <v>46</v>
      </c>
      <c r="C18" s="5"/>
      <c r="D18" s="5"/>
      <c r="E18" s="5"/>
      <c r="F18" s="5"/>
      <c r="G18" s="5"/>
      <c r="H18" s="5"/>
      <c r="I18" s="5"/>
      <c r="J18" s="5"/>
      <c r="K18" s="5"/>
      <c r="L18" s="5"/>
      <c r="M18" s="5"/>
      <c r="N18" s="5"/>
      <c r="O18" s="5"/>
      <c r="P18" s="5"/>
      <c r="Q18" s="5" t="s">
        <v>47</v>
      </c>
      <c r="R18" s="5"/>
      <c r="S18" s="5"/>
      <c r="T18" s="5"/>
      <c r="U18" s="5"/>
      <c r="V18" s="5"/>
      <c r="W18" s="5"/>
      <c r="X18" s="5" t="s">
        <v>48</v>
      </c>
      <c r="Y18" s="5"/>
      <c r="Z18" s="5"/>
      <c r="AA18" s="5"/>
      <c r="AB18" s="5"/>
      <c r="AC18" s="5"/>
      <c r="AD18" s="5"/>
      <c r="AE18" s="5"/>
      <c r="AF18" s="5"/>
      <c r="AG18" s="2" t="s">
        <v>2</v>
      </c>
      <c r="AH18" s="2" t="s">
        <v>2</v>
      </c>
      <c r="AI18" s="2" t="s">
        <v>2</v>
      </c>
      <c r="AJ18" s="2" t="s">
        <v>2</v>
      </c>
    </row>
    <row r="19" spans="1:46" ht="23.25" customHeight="1" x14ac:dyDescent="0.25">
      <c r="A19" s="3" t="s">
        <v>49</v>
      </c>
      <c r="B19" s="2" t="s">
        <v>2</v>
      </c>
      <c r="C19" s="2" t="s">
        <v>2</v>
      </c>
      <c r="D19" s="2" t="s">
        <v>2</v>
      </c>
      <c r="E19" s="2" t="s">
        <v>2</v>
      </c>
      <c r="F19" s="2" t="s">
        <v>2</v>
      </c>
      <c r="G19" s="2" t="s">
        <v>2</v>
      </c>
      <c r="H19" s="2" t="s">
        <v>2</v>
      </c>
    </row>
    <row r="20" spans="1:46" ht="15" customHeight="1" x14ac:dyDescent="0.25">
      <c r="A20" s="2" t="s">
        <v>50</v>
      </c>
      <c r="B20" s="5" t="s">
        <v>51</v>
      </c>
      <c r="C20" s="5"/>
      <c r="D20" s="5"/>
      <c r="E20" s="5"/>
      <c r="F20" s="5"/>
      <c r="G20" s="5"/>
      <c r="H20" s="5"/>
      <c r="I20" s="5"/>
      <c r="J20" s="2" t="s">
        <v>2</v>
      </c>
      <c r="K20" s="2" t="s">
        <v>2</v>
      </c>
      <c r="L20" s="2" t="s">
        <v>2</v>
      </c>
      <c r="M20" s="2" t="s">
        <v>2</v>
      </c>
      <c r="N20" s="2" t="s">
        <v>2</v>
      </c>
      <c r="O20" s="2" t="s">
        <v>2</v>
      </c>
    </row>
    <row r="21" spans="1:46" ht="15" customHeight="1" x14ac:dyDescent="0.25">
      <c r="A21" s="2" t="s">
        <v>52</v>
      </c>
      <c r="B21" s="5" t="s">
        <v>53</v>
      </c>
      <c r="C21" s="5"/>
      <c r="D21" s="5"/>
      <c r="E21" s="5"/>
      <c r="F21" s="5"/>
      <c r="G21" s="5"/>
      <c r="H21" s="5"/>
      <c r="I21" s="5"/>
      <c r="J21" s="2" t="s">
        <v>2</v>
      </c>
      <c r="K21" s="2" t="s">
        <v>2</v>
      </c>
      <c r="L21" s="2" t="s">
        <v>2</v>
      </c>
      <c r="M21" s="2" t="s">
        <v>2</v>
      </c>
      <c r="N21" s="2" t="s">
        <v>2</v>
      </c>
      <c r="O21" s="2" t="s">
        <v>2</v>
      </c>
    </row>
    <row r="22" spans="1:46" ht="15" customHeight="1" x14ac:dyDescent="0.25">
      <c r="A22" s="2" t="s">
        <v>54</v>
      </c>
      <c r="B22" s="5" t="s">
        <v>55</v>
      </c>
      <c r="C22" s="5"/>
      <c r="D22" s="5"/>
      <c r="E22" s="5"/>
      <c r="F22" s="5"/>
      <c r="G22" s="5"/>
      <c r="H22" s="5"/>
      <c r="I22" s="5"/>
      <c r="J22" s="2" t="s">
        <v>2</v>
      </c>
      <c r="K22" s="2" t="s">
        <v>2</v>
      </c>
      <c r="L22" s="2" t="s">
        <v>2</v>
      </c>
      <c r="M22" s="2" t="s">
        <v>2</v>
      </c>
      <c r="N22" s="2" t="s">
        <v>2</v>
      </c>
      <c r="O22" s="2" t="s">
        <v>2</v>
      </c>
    </row>
    <row r="23" spans="1:46" ht="15.75" customHeight="1" x14ac:dyDescent="0.25">
      <c r="A23" s="2"/>
      <c r="B23" s="6" t="s">
        <v>56</v>
      </c>
      <c r="C23" s="6"/>
      <c r="D23" s="6"/>
      <c r="E23" s="6"/>
      <c r="F23" s="6"/>
      <c r="G23" s="6"/>
      <c r="H23" s="6"/>
      <c r="I23" s="6"/>
      <c r="J23" s="6" t="s">
        <v>57</v>
      </c>
      <c r="K23" s="6"/>
      <c r="L23" s="6"/>
      <c r="M23" s="6"/>
      <c r="N23" s="6"/>
      <c r="O23" s="6"/>
      <c r="P23" s="6"/>
      <c r="Q23" s="6"/>
      <c r="R23" s="6" t="s">
        <v>58</v>
      </c>
      <c r="S23" s="6"/>
      <c r="T23" s="6"/>
      <c r="U23" s="6"/>
      <c r="V23" s="6"/>
      <c r="W23" s="6"/>
      <c r="X23" s="6"/>
      <c r="Y23" s="6" t="s">
        <v>59</v>
      </c>
      <c r="Z23" s="6"/>
      <c r="AA23" s="6"/>
      <c r="AB23" s="6"/>
      <c r="AC23" s="6"/>
      <c r="AD23" s="6"/>
      <c r="AE23" s="6"/>
      <c r="AF23" s="6"/>
      <c r="AG23" s="6"/>
      <c r="AH23" s="6"/>
      <c r="AI23" s="6"/>
      <c r="AJ23" s="6"/>
      <c r="AK23" s="6"/>
      <c r="AL23" s="6" t="s">
        <v>60</v>
      </c>
      <c r="AM23" s="6"/>
      <c r="AN23" s="6"/>
      <c r="AO23" s="6"/>
      <c r="AP23" s="6" t="s">
        <v>61</v>
      </c>
      <c r="AQ23" s="6"/>
      <c r="AR23" s="6"/>
      <c r="AS23" s="6" t="s">
        <v>62</v>
      </c>
      <c r="AT23" s="6"/>
    </row>
    <row r="24" spans="1:46" ht="15" customHeight="1" x14ac:dyDescent="0.25">
      <c r="A24" s="2" t="s">
        <v>63</v>
      </c>
      <c r="B24" s="5" t="s">
        <v>64</v>
      </c>
      <c r="C24" s="5"/>
      <c r="D24" s="5"/>
      <c r="E24" s="5"/>
      <c r="F24" s="5"/>
      <c r="G24" s="5"/>
      <c r="H24" s="5"/>
      <c r="I24" s="5"/>
      <c r="J24" s="5" t="s">
        <v>65</v>
      </c>
      <c r="K24" s="5"/>
      <c r="L24" s="5"/>
      <c r="M24" s="5"/>
      <c r="N24" s="5"/>
      <c r="O24" s="5"/>
      <c r="P24" s="5"/>
      <c r="Q24" s="5"/>
      <c r="R24" s="5" t="s">
        <v>66</v>
      </c>
      <c r="S24" s="5"/>
      <c r="T24" s="5"/>
      <c r="U24" s="5"/>
      <c r="V24" s="5"/>
      <c r="W24" s="5"/>
      <c r="X24" s="5"/>
      <c r="Y24" s="5" t="s">
        <v>67</v>
      </c>
      <c r="Z24" s="5"/>
      <c r="AA24" s="5"/>
      <c r="AB24" s="5"/>
      <c r="AC24" s="5"/>
      <c r="AD24" s="5"/>
      <c r="AE24" s="5"/>
      <c r="AF24" s="5"/>
      <c r="AG24" s="5"/>
      <c r="AH24" s="5"/>
      <c r="AI24" s="5"/>
      <c r="AJ24" s="5"/>
      <c r="AK24" s="5"/>
      <c r="AL24" s="5" t="s">
        <v>68</v>
      </c>
      <c r="AM24" s="5"/>
      <c r="AN24" s="5"/>
      <c r="AO24" s="5"/>
      <c r="AP24" s="5" t="s">
        <v>67</v>
      </c>
      <c r="AQ24" s="5"/>
      <c r="AR24" s="5"/>
      <c r="AS24" s="5" t="s">
        <v>65</v>
      </c>
      <c r="AT24" s="5"/>
    </row>
    <row r="25" spans="1:46" ht="15" customHeight="1" x14ac:dyDescent="0.25">
      <c r="A25" s="2" t="s">
        <v>69</v>
      </c>
      <c r="B25" s="5" t="s">
        <v>70</v>
      </c>
      <c r="C25" s="5"/>
      <c r="D25" s="5"/>
      <c r="E25" s="5"/>
      <c r="F25" s="5"/>
      <c r="G25" s="5"/>
      <c r="H25" s="5"/>
      <c r="I25" s="5"/>
      <c r="J25" s="5" t="s">
        <v>70</v>
      </c>
      <c r="K25" s="5"/>
      <c r="L25" s="5"/>
      <c r="M25" s="5"/>
      <c r="N25" s="5"/>
      <c r="O25" s="5"/>
      <c r="P25" s="5"/>
      <c r="Q25" s="5"/>
      <c r="R25" s="5" t="s">
        <v>71</v>
      </c>
      <c r="S25" s="5"/>
      <c r="T25" s="5"/>
      <c r="U25" s="5"/>
      <c r="V25" s="5"/>
      <c r="W25" s="5"/>
      <c r="X25" s="5"/>
      <c r="Y25" s="5" t="s">
        <v>70</v>
      </c>
      <c r="Z25" s="5"/>
      <c r="AA25" s="5"/>
      <c r="AB25" s="5"/>
      <c r="AC25" s="5"/>
      <c r="AD25" s="5"/>
      <c r="AE25" s="5"/>
      <c r="AF25" s="5"/>
      <c r="AG25" s="5"/>
      <c r="AH25" s="5"/>
      <c r="AI25" s="5"/>
      <c r="AJ25" s="5"/>
      <c r="AK25" s="5"/>
      <c r="AL25" s="5" t="s">
        <v>71</v>
      </c>
      <c r="AM25" s="5"/>
      <c r="AN25" s="5"/>
      <c r="AO25" s="5"/>
      <c r="AP25" s="5" t="s">
        <v>71</v>
      </c>
      <c r="AQ25" s="5"/>
      <c r="AR25" s="5"/>
      <c r="AS25" s="5" t="s">
        <v>71</v>
      </c>
      <c r="AT25" s="5"/>
    </row>
    <row r="26" spans="1:46" ht="15" customHeight="1" x14ac:dyDescent="0.25">
      <c r="A26" s="2" t="s">
        <v>72</v>
      </c>
      <c r="B26" s="5" t="s">
        <v>73</v>
      </c>
      <c r="C26" s="5"/>
      <c r="D26" s="5"/>
      <c r="E26" s="5"/>
      <c r="F26" s="5"/>
      <c r="G26" s="5"/>
      <c r="H26" s="5"/>
      <c r="I26" s="5"/>
      <c r="J26" s="5" t="s">
        <v>73</v>
      </c>
      <c r="K26" s="5"/>
      <c r="L26" s="5"/>
      <c r="M26" s="5"/>
      <c r="N26" s="5"/>
      <c r="O26" s="5"/>
      <c r="P26" s="5"/>
      <c r="Q26" s="5"/>
      <c r="R26" s="5" t="s">
        <v>74</v>
      </c>
      <c r="S26" s="5"/>
      <c r="T26" s="5"/>
      <c r="U26" s="5"/>
      <c r="V26" s="5"/>
      <c r="W26" s="5"/>
      <c r="X26" s="5"/>
      <c r="Y26" s="5" t="s">
        <v>75</v>
      </c>
      <c r="Z26" s="5"/>
      <c r="AA26" s="5"/>
      <c r="AB26" s="5"/>
      <c r="AC26" s="5"/>
      <c r="AD26" s="5"/>
      <c r="AE26" s="5"/>
      <c r="AF26" s="5"/>
      <c r="AG26" s="5"/>
      <c r="AH26" s="5"/>
      <c r="AI26" s="5"/>
      <c r="AJ26" s="5"/>
      <c r="AK26" s="5"/>
      <c r="AL26" s="5" t="s">
        <v>76</v>
      </c>
      <c r="AM26" s="5"/>
      <c r="AN26" s="5"/>
      <c r="AO26" s="5"/>
      <c r="AP26" s="5" t="s">
        <v>77</v>
      </c>
      <c r="AQ26" s="5"/>
      <c r="AR26" s="5"/>
      <c r="AS26" s="5" t="s">
        <v>73</v>
      </c>
      <c r="AT26" s="5"/>
    </row>
    <row r="27" spans="1:46" ht="55.5" customHeight="1" x14ac:dyDescent="0.25"/>
    <row r="28" spans="1:46" ht="14.25" customHeight="1" x14ac:dyDescent="0.25">
      <c r="A28" s="2" t="s">
        <v>78</v>
      </c>
      <c r="B28" s="5" t="s">
        <v>79</v>
      </c>
      <c r="C28" s="5"/>
      <c r="D28" s="5"/>
      <c r="E28" s="5"/>
      <c r="F28" s="5"/>
      <c r="G28" s="5"/>
      <c r="H28" s="5"/>
      <c r="I28" s="5"/>
      <c r="J28" s="5" t="s">
        <v>80</v>
      </c>
      <c r="K28" s="5"/>
      <c r="L28" s="5"/>
      <c r="M28" s="5"/>
      <c r="N28" s="5"/>
      <c r="O28" s="5"/>
      <c r="P28" s="5"/>
      <c r="Q28" s="5"/>
      <c r="R28" s="5" t="s">
        <v>81</v>
      </c>
      <c r="S28" s="5"/>
      <c r="T28" s="5"/>
      <c r="U28" s="5"/>
      <c r="V28" s="5"/>
      <c r="W28" s="5"/>
      <c r="X28" s="5"/>
      <c r="Y28" s="5" t="s">
        <v>24</v>
      </c>
      <c r="Z28" s="5"/>
      <c r="AA28" s="5"/>
      <c r="AB28" s="5"/>
      <c r="AC28" s="5"/>
      <c r="AD28" s="5"/>
      <c r="AE28" s="5"/>
      <c r="AF28" s="5"/>
      <c r="AG28" s="5"/>
      <c r="AH28" s="5"/>
      <c r="AI28" s="5"/>
      <c r="AJ28" s="5"/>
      <c r="AK28" s="5"/>
      <c r="AL28" s="5" t="s">
        <v>72</v>
      </c>
      <c r="AM28" s="5"/>
      <c r="AN28" s="5"/>
      <c r="AO28" s="5"/>
      <c r="AP28" s="5" t="s">
        <v>82</v>
      </c>
      <c r="AQ28" s="5"/>
      <c r="AR28" s="5"/>
      <c r="AS28" s="4" t="s">
        <v>2</v>
      </c>
    </row>
    <row r="29" spans="1:46" ht="15" customHeight="1" x14ac:dyDescent="0.25">
      <c r="A29" s="2" t="s">
        <v>83</v>
      </c>
      <c r="B29" s="5" t="s">
        <v>84</v>
      </c>
      <c r="C29" s="5"/>
      <c r="D29" s="5"/>
      <c r="E29" s="5"/>
      <c r="F29" s="5"/>
      <c r="G29" s="5"/>
      <c r="H29" s="5"/>
      <c r="I29" s="5"/>
      <c r="J29" s="5" t="s">
        <v>85</v>
      </c>
      <c r="K29" s="5"/>
      <c r="L29" s="5"/>
      <c r="M29" s="5"/>
      <c r="N29" s="5"/>
      <c r="O29" s="5"/>
      <c r="P29" s="5"/>
      <c r="Q29" s="5"/>
      <c r="R29" s="5" t="s">
        <v>86</v>
      </c>
      <c r="S29" s="5"/>
      <c r="T29" s="5"/>
      <c r="U29" s="5"/>
      <c r="V29" s="5"/>
      <c r="W29" s="5"/>
      <c r="X29" s="5"/>
      <c r="Y29" s="5" t="s">
        <v>51</v>
      </c>
      <c r="Z29" s="5"/>
      <c r="AA29" s="5"/>
      <c r="AB29" s="5"/>
      <c r="AC29" s="5"/>
      <c r="AD29" s="5"/>
      <c r="AE29" s="5"/>
      <c r="AF29" s="5"/>
      <c r="AG29" s="5"/>
      <c r="AH29" s="5"/>
      <c r="AI29" s="5"/>
      <c r="AJ29" s="5"/>
      <c r="AK29" s="5"/>
      <c r="AL29" s="5" t="s">
        <v>87</v>
      </c>
      <c r="AM29" s="5"/>
      <c r="AN29" s="5"/>
      <c r="AO29" s="5"/>
      <c r="AP29" s="5" t="s">
        <v>88</v>
      </c>
      <c r="AQ29" s="5"/>
      <c r="AR29" s="5"/>
      <c r="AS29" s="4" t="s">
        <v>2</v>
      </c>
    </row>
    <row r="30" spans="1:46" ht="15" customHeight="1" x14ac:dyDescent="0.25">
      <c r="A30" s="2" t="s">
        <v>89</v>
      </c>
      <c r="B30" s="5" t="s">
        <v>84</v>
      </c>
      <c r="C30" s="5"/>
      <c r="D30" s="5"/>
      <c r="E30" s="5"/>
      <c r="F30" s="5"/>
      <c r="G30" s="5"/>
      <c r="H30" s="5"/>
      <c r="I30" s="5"/>
      <c r="J30" s="5" t="s">
        <v>90</v>
      </c>
      <c r="K30" s="5"/>
      <c r="L30" s="5"/>
      <c r="M30" s="5"/>
      <c r="N30" s="5"/>
      <c r="O30" s="5"/>
      <c r="P30" s="5"/>
      <c r="Q30" s="5"/>
      <c r="R30" s="5" t="s">
        <v>91</v>
      </c>
      <c r="S30" s="5"/>
      <c r="T30" s="5"/>
      <c r="U30" s="5"/>
      <c r="V30" s="5"/>
      <c r="W30" s="5"/>
      <c r="X30" s="5"/>
      <c r="Y30" s="5" t="s">
        <v>51</v>
      </c>
      <c r="Z30" s="5"/>
      <c r="AA30" s="5"/>
      <c r="AB30" s="5"/>
      <c r="AC30" s="5"/>
      <c r="AD30" s="5"/>
      <c r="AE30" s="5"/>
      <c r="AF30" s="5"/>
      <c r="AG30" s="5"/>
      <c r="AH30" s="5"/>
      <c r="AI30" s="5"/>
      <c r="AJ30" s="5"/>
      <c r="AK30" s="5"/>
      <c r="AL30" s="5" t="s">
        <v>87</v>
      </c>
      <c r="AM30" s="5"/>
      <c r="AN30" s="5"/>
      <c r="AO30" s="5"/>
      <c r="AP30" s="5" t="s">
        <v>88</v>
      </c>
      <c r="AQ30" s="5"/>
      <c r="AR30" s="5"/>
      <c r="AS30" s="4" t="s">
        <v>2</v>
      </c>
    </row>
    <row r="31" spans="1:46" ht="15" customHeight="1" x14ac:dyDescent="0.25">
      <c r="A31" s="2" t="s">
        <v>92</v>
      </c>
      <c r="B31" s="5" t="s">
        <v>93</v>
      </c>
      <c r="C31" s="5"/>
      <c r="D31" s="5"/>
      <c r="E31" s="5"/>
      <c r="F31" s="5"/>
      <c r="G31" s="5"/>
      <c r="H31" s="5"/>
      <c r="I31" s="5"/>
      <c r="J31" s="5" t="s">
        <v>94</v>
      </c>
      <c r="K31" s="5"/>
      <c r="L31" s="5"/>
      <c r="M31" s="5"/>
      <c r="N31" s="5"/>
      <c r="O31" s="5"/>
      <c r="P31" s="5"/>
      <c r="Q31" s="5"/>
      <c r="R31" s="5" t="s">
        <v>95</v>
      </c>
      <c r="S31" s="5"/>
      <c r="T31" s="5"/>
      <c r="U31" s="5"/>
      <c r="V31" s="5"/>
      <c r="W31" s="5"/>
      <c r="X31" s="5"/>
      <c r="Y31" s="5" t="s">
        <v>51</v>
      </c>
      <c r="Z31" s="5"/>
      <c r="AA31" s="5"/>
      <c r="AB31" s="5"/>
      <c r="AC31" s="5"/>
      <c r="AD31" s="5"/>
      <c r="AE31" s="5"/>
      <c r="AF31" s="5"/>
      <c r="AG31" s="5"/>
      <c r="AH31" s="5"/>
      <c r="AI31" s="5"/>
      <c r="AJ31" s="5"/>
      <c r="AK31" s="5"/>
      <c r="AL31" s="5" t="s">
        <v>87</v>
      </c>
      <c r="AM31" s="5"/>
      <c r="AN31" s="5"/>
      <c r="AO31" s="5"/>
      <c r="AP31" s="5" t="s">
        <v>88</v>
      </c>
      <c r="AQ31" s="5"/>
      <c r="AR31" s="5"/>
      <c r="AS31" s="4" t="s">
        <v>2</v>
      </c>
    </row>
    <row r="32" spans="1:46" ht="15" customHeight="1" x14ac:dyDescent="0.25">
      <c r="A32" s="2" t="s">
        <v>96</v>
      </c>
      <c r="B32" s="5" t="s">
        <v>97</v>
      </c>
      <c r="C32" s="5"/>
      <c r="D32" s="5"/>
      <c r="E32" s="5"/>
      <c r="F32" s="5"/>
      <c r="G32" s="5"/>
      <c r="H32" s="5"/>
      <c r="I32" s="5"/>
      <c r="J32" s="5" t="s">
        <v>48</v>
      </c>
      <c r="K32" s="5"/>
      <c r="L32" s="5"/>
      <c r="M32" s="5"/>
      <c r="N32" s="5"/>
      <c r="O32" s="5"/>
      <c r="P32" s="5"/>
      <c r="Q32" s="5"/>
      <c r="R32" s="5" t="s">
        <v>98</v>
      </c>
      <c r="S32" s="5"/>
      <c r="T32" s="5"/>
      <c r="U32" s="5"/>
      <c r="V32" s="5"/>
      <c r="W32" s="5"/>
      <c r="X32" s="5"/>
      <c r="Y32" s="5" t="s">
        <v>51</v>
      </c>
      <c r="Z32" s="5"/>
      <c r="AA32" s="5"/>
      <c r="AB32" s="5"/>
      <c r="AC32" s="5"/>
      <c r="AD32" s="5"/>
      <c r="AE32" s="5"/>
      <c r="AF32" s="5"/>
      <c r="AG32" s="5"/>
      <c r="AH32" s="5"/>
      <c r="AI32" s="5"/>
      <c r="AJ32" s="5"/>
      <c r="AK32" s="5"/>
      <c r="AL32" s="5" t="s">
        <v>87</v>
      </c>
      <c r="AM32" s="5"/>
      <c r="AN32" s="5"/>
      <c r="AO32" s="5"/>
      <c r="AP32" s="5" t="s">
        <v>88</v>
      </c>
      <c r="AQ32" s="5"/>
      <c r="AR32" s="5"/>
      <c r="AS32" s="4" t="s">
        <v>2</v>
      </c>
    </row>
    <row r="33" spans="1:45" ht="15" customHeight="1" x14ac:dyDescent="0.25">
      <c r="A33" s="2" t="s">
        <v>99</v>
      </c>
      <c r="B33" s="5" t="s">
        <v>100</v>
      </c>
      <c r="C33" s="5"/>
      <c r="D33" s="5"/>
      <c r="E33" s="5"/>
      <c r="F33" s="5"/>
      <c r="G33" s="5"/>
      <c r="H33" s="5"/>
      <c r="I33" s="5"/>
      <c r="J33" s="5" t="s">
        <v>94</v>
      </c>
      <c r="K33" s="5"/>
      <c r="L33" s="5"/>
      <c r="M33" s="5"/>
      <c r="N33" s="5"/>
      <c r="O33" s="5"/>
      <c r="P33" s="5"/>
      <c r="Q33" s="5"/>
      <c r="R33" s="5" t="s">
        <v>95</v>
      </c>
      <c r="S33" s="5"/>
      <c r="T33" s="5"/>
      <c r="U33" s="5"/>
      <c r="V33" s="5"/>
      <c r="W33" s="5"/>
      <c r="X33" s="5"/>
      <c r="Y33" s="5" t="s">
        <v>101</v>
      </c>
      <c r="Z33" s="5"/>
      <c r="AA33" s="5"/>
      <c r="AB33" s="5"/>
      <c r="AC33" s="5"/>
      <c r="AD33" s="5"/>
      <c r="AE33" s="5"/>
      <c r="AF33" s="5"/>
      <c r="AG33" s="5"/>
      <c r="AH33" s="5"/>
      <c r="AI33" s="5"/>
      <c r="AJ33" s="5"/>
      <c r="AK33" s="5"/>
      <c r="AL33" s="5" t="s">
        <v>87</v>
      </c>
      <c r="AM33" s="5"/>
      <c r="AN33" s="5"/>
      <c r="AO33" s="5"/>
      <c r="AP33" s="5" t="s">
        <v>88</v>
      </c>
      <c r="AQ33" s="5"/>
      <c r="AR33" s="5"/>
      <c r="AS33" s="4" t="s">
        <v>2</v>
      </c>
    </row>
    <row r="34" spans="1:45" ht="15" customHeight="1" x14ac:dyDescent="0.25">
      <c r="A34" s="2" t="s">
        <v>102</v>
      </c>
      <c r="B34" s="5" t="s">
        <v>103</v>
      </c>
      <c r="C34" s="5"/>
      <c r="D34" s="5"/>
      <c r="E34" s="5"/>
      <c r="F34" s="5"/>
      <c r="G34" s="5"/>
      <c r="H34" s="5"/>
      <c r="I34" s="5"/>
      <c r="J34" s="5" t="s">
        <v>104</v>
      </c>
      <c r="K34" s="5"/>
      <c r="L34" s="5"/>
      <c r="M34" s="5"/>
      <c r="N34" s="5"/>
      <c r="O34" s="5"/>
      <c r="P34" s="5"/>
      <c r="Q34" s="5"/>
      <c r="R34" s="5" t="s">
        <v>105</v>
      </c>
      <c r="S34" s="5"/>
      <c r="T34" s="5"/>
      <c r="U34" s="5"/>
      <c r="V34" s="5"/>
      <c r="W34" s="5"/>
      <c r="X34" s="5"/>
      <c r="Y34" s="5" t="s">
        <v>51</v>
      </c>
      <c r="Z34" s="5"/>
      <c r="AA34" s="5"/>
      <c r="AB34" s="5"/>
      <c r="AC34" s="5"/>
      <c r="AD34" s="5"/>
      <c r="AE34" s="5"/>
      <c r="AF34" s="5"/>
      <c r="AG34" s="5"/>
      <c r="AH34" s="5"/>
      <c r="AI34" s="5"/>
      <c r="AJ34" s="5"/>
      <c r="AK34" s="5"/>
      <c r="AL34" s="5" t="s">
        <v>87</v>
      </c>
      <c r="AM34" s="5"/>
      <c r="AN34" s="5"/>
      <c r="AO34" s="5"/>
      <c r="AP34" s="5" t="s">
        <v>88</v>
      </c>
      <c r="AQ34" s="5"/>
      <c r="AR34" s="5"/>
      <c r="AS34" s="4" t="s">
        <v>2</v>
      </c>
    </row>
    <row r="35" spans="1:45" ht="15" customHeight="1" x14ac:dyDescent="0.25">
      <c r="A35" s="2" t="s">
        <v>106</v>
      </c>
      <c r="B35" s="5" t="s">
        <v>107</v>
      </c>
      <c r="C35" s="5"/>
      <c r="D35" s="5"/>
      <c r="E35" s="5"/>
      <c r="F35" s="5"/>
      <c r="G35" s="5"/>
      <c r="H35" s="5"/>
      <c r="I35" s="5"/>
      <c r="J35" s="5" t="s">
        <v>108</v>
      </c>
      <c r="K35" s="5"/>
      <c r="L35" s="5"/>
      <c r="M35" s="5"/>
      <c r="N35" s="5"/>
      <c r="O35" s="5"/>
      <c r="P35" s="5"/>
      <c r="Q35" s="5"/>
      <c r="R35" s="5" t="s">
        <v>109</v>
      </c>
      <c r="S35" s="5"/>
      <c r="T35" s="5"/>
      <c r="U35" s="5"/>
      <c r="V35" s="5"/>
      <c r="W35" s="5"/>
      <c r="X35" s="5"/>
      <c r="Y35" s="5" t="s">
        <v>51</v>
      </c>
      <c r="Z35" s="5"/>
      <c r="AA35" s="5"/>
      <c r="AB35" s="5"/>
      <c r="AC35" s="5"/>
      <c r="AD35" s="5"/>
      <c r="AE35" s="5"/>
      <c r="AF35" s="5"/>
      <c r="AG35" s="5"/>
      <c r="AH35" s="5"/>
      <c r="AI35" s="5"/>
      <c r="AJ35" s="5"/>
      <c r="AK35" s="5"/>
      <c r="AL35" s="5" t="s">
        <v>87</v>
      </c>
      <c r="AM35" s="5"/>
      <c r="AN35" s="5"/>
      <c r="AO35" s="5"/>
      <c r="AP35" s="5" t="s">
        <v>88</v>
      </c>
      <c r="AQ35" s="5"/>
      <c r="AR35" s="5"/>
      <c r="AS35" s="4" t="s">
        <v>2</v>
      </c>
    </row>
    <row r="36" spans="1:45" ht="15" customHeight="1" x14ac:dyDescent="0.25">
      <c r="A36" s="2" t="s">
        <v>110</v>
      </c>
      <c r="B36" s="5" t="s">
        <v>111</v>
      </c>
      <c r="C36" s="5"/>
      <c r="D36" s="5"/>
      <c r="E36" s="5"/>
      <c r="F36" s="5"/>
      <c r="G36" s="5"/>
      <c r="H36" s="5"/>
      <c r="I36" s="5"/>
      <c r="J36" s="5" t="s">
        <v>112</v>
      </c>
      <c r="K36" s="5"/>
      <c r="L36" s="5"/>
      <c r="M36" s="5"/>
      <c r="N36" s="5"/>
      <c r="O36" s="5"/>
      <c r="P36" s="5"/>
      <c r="Q36" s="5"/>
      <c r="R36" s="5" t="s">
        <v>113</v>
      </c>
      <c r="S36" s="5"/>
      <c r="T36" s="5"/>
      <c r="U36" s="5"/>
      <c r="V36" s="5"/>
      <c r="W36" s="5"/>
      <c r="X36" s="5"/>
      <c r="Y36" s="5" t="s">
        <v>51</v>
      </c>
      <c r="Z36" s="5"/>
      <c r="AA36" s="5"/>
      <c r="AB36" s="5"/>
      <c r="AC36" s="5"/>
      <c r="AD36" s="5"/>
      <c r="AE36" s="5"/>
      <c r="AF36" s="5"/>
      <c r="AG36" s="5"/>
      <c r="AH36" s="5"/>
      <c r="AI36" s="5"/>
      <c r="AJ36" s="5"/>
      <c r="AK36" s="5"/>
      <c r="AL36" s="5" t="s">
        <v>87</v>
      </c>
      <c r="AM36" s="5"/>
      <c r="AN36" s="5"/>
      <c r="AO36" s="5"/>
      <c r="AP36" s="5" t="s">
        <v>88</v>
      </c>
      <c r="AQ36" s="5"/>
      <c r="AR36" s="5"/>
      <c r="AS36" s="4" t="s">
        <v>2</v>
      </c>
    </row>
    <row r="37" spans="1:45" ht="15" customHeight="1" x14ac:dyDescent="0.25">
      <c r="A37" s="2" t="s">
        <v>114</v>
      </c>
      <c r="B37" s="5" t="s">
        <v>111</v>
      </c>
      <c r="C37" s="5"/>
      <c r="D37" s="5"/>
      <c r="E37" s="5"/>
      <c r="F37" s="5"/>
      <c r="G37" s="5"/>
      <c r="H37" s="5"/>
      <c r="I37" s="5"/>
      <c r="J37" s="5" t="s">
        <v>115</v>
      </c>
      <c r="K37" s="5"/>
      <c r="L37" s="5"/>
      <c r="M37" s="5"/>
      <c r="N37" s="5"/>
      <c r="O37" s="5"/>
      <c r="P37" s="5"/>
      <c r="Q37" s="5"/>
      <c r="R37" s="5" t="s">
        <v>116</v>
      </c>
      <c r="S37" s="5"/>
      <c r="T37" s="5"/>
      <c r="U37" s="5"/>
      <c r="V37" s="5"/>
      <c r="W37" s="5"/>
      <c r="X37" s="5"/>
      <c r="Y37" s="5" t="s">
        <v>51</v>
      </c>
      <c r="Z37" s="5"/>
      <c r="AA37" s="5"/>
      <c r="AB37" s="5"/>
      <c r="AC37" s="5"/>
      <c r="AD37" s="5"/>
      <c r="AE37" s="5"/>
      <c r="AF37" s="5"/>
      <c r="AG37" s="5"/>
      <c r="AH37" s="5"/>
      <c r="AI37" s="5"/>
      <c r="AJ37" s="5"/>
      <c r="AK37" s="5"/>
      <c r="AL37" s="5" t="s">
        <v>87</v>
      </c>
      <c r="AM37" s="5"/>
      <c r="AN37" s="5"/>
      <c r="AO37" s="5"/>
      <c r="AP37" s="5" t="s">
        <v>88</v>
      </c>
      <c r="AQ37" s="5"/>
      <c r="AR37" s="5"/>
      <c r="AS37" s="4" t="s">
        <v>2</v>
      </c>
    </row>
    <row r="38" spans="1:45" ht="15" customHeight="1" x14ac:dyDescent="0.25">
      <c r="A38" s="2" t="s">
        <v>117</v>
      </c>
      <c r="B38" s="5" t="s">
        <v>118</v>
      </c>
      <c r="C38" s="5"/>
      <c r="D38" s="5"/>
      <c r="E38" s="5"/>
      <c r="F38" s="5"/>
      <c r="G38" s="5"/>
      <c r="H38" s="5"/>
      <c r="I38" s="5"/>
      <c r="J38" s="5" t="s">
        <v>119</v>
      </c>
      <c r="K38" s="5"/>
      <c r="L38" s="5"/>
      <c r="M38" s="5"/>
      <c r="N38" s="5"/>
      <c r="O38" s="5"/>
      <c r="P38" s="5"/>
      <c r="Q38" s="5"/>
      <c r="R38" s="5" t="s">
        <v>120</v>
      </c>
      <c r="S38" s="5"/>
      <c r="T38" s="5"/>
      <c r="U38" s="5"/>
      <c r="V38" s="5"/>
      <c r="W38" s="5"/>
      <c r="X38" s="5"/>
      <c r="Y38" s="5" t="s">
        <v>101</v>
      </c>
      <c r="Z38" s="5"/>
      <c r="AA38" s="5"/>
      <c r="AB38" s="5"/>
      <c r="AC38" s="5"/>
      <c r="AD38" s="5"/>
      <c r="AE38" s="5"/>
      <c r="AF38" s="5"/>
      <c r="AG38" s="5"/>
      <c r="AH38" s="5"/>
      <c r="AI38" s="5"/>
      <c r="AJ38" s="5"/>
      <c r="AK38" s="5"/>
      <c r="AL38" s="5" t="s">
        <v>87</v>
      </c>
      <c r="AM38" s="5"/>
      <c r="AN38" s="5"/>
      <c r="AO38" s="5"/>
      <c r="AP38" s="5" t="s">
        <v>88</v>
      </c>
      <c r="AQ38" s="5"/>
      <c r="AR38" s="5"/>
      <c r="AS38" s="4" t="s">
        <v>2</v>
      </c>
    </row>
    <row r="39" spans="1:45" ht="14.25" customHeight="1" x14ac:dyDescent="0.25">
      <c r="A39" s="2" t="s">
        <v>121</v>
      </c>
      <c r="B39" s="5" t="s">
        <v>122</v>
      </c>
      <c r="C39" s="5"/>
      <c r="D39" s="5"/>
      <c r="E39" s="5"/>
      <c r="F39" s="5"/>
      <c r="G39" s="5"/>
      <c r="H39" s="5"/>
      <c r="I39" s="5"/>
      <c r="J39" s="5" t="s">
        <v>123</v>
      </c>
      <c r="K39" s="5"/>
      <c r="L39" s="5"/>
      <c r="M39" s="5"/>
      <c r="N39" s="5"/>
      <c r="O39" s="5"/>
      <c r="P39" s="5"/>
      <c r="Q39" s="5"/>
      <c r="R39" s="5" t="s">
        <v>124</v>
      </c>
      <c r="S39" s="5"/>
      <c r="T39" s="5"/>
      <c r="U39" s="5"/>
      <c r="V39" s="5"/>
      <c r="W39" s="5"/>
      <c r="X39" s="5"/>
      <c r="Y39" s="5" t="s">
        <v>51</v>
      </c>
      <c r="Z39" s="5"/>
      <c r="AA39" s="5"/>
      <c r="AB39" s="5"/>
      <c r="AC39" s="5"/>
      <c r="AD39" s="5"/>
      <c r="AE39" s="5"/>
      <c r="AF39" s="5"/>
      <c r="AG39" s="5"/>
      <c r="AH39" s="5"/>
      <c r="AI39" s="5"/>
      <c r="AJ39" s="5"/>
      <c r="AK39" s="5"/>
      <c r="AL39" s="5" t="s">
        <v>87</v>
      </c>
      <c r="AM39" s="5"/>
      <c r="AN39" s="5"/>
      <c r="AO39" s="5"/>
      <c r="AP39" s="5" t="s">
        <v>88</v>
      </c>
      <c r="AQ39" s="5"/>
      <c r="AR39" s="5"/>
      <c r="AS39" s="4" t="s">
        <v>2</v>
      </c>
    </row>
    <row r="40" spans="1:45" ht="15" customHeight="1" x14ac:dyDescent="0.25">
      <c r="A40" s="2" t="s">
        <v>125</v>
      </c>
      <c r="B40" s="5" t="s">
        <v>126</v>
      </c>
      <c r="C40" s="5"/>
      <c r="D40" s="5"/>
      <c r="E40" s="5"/>
      <c r="F40" s="5"/>
      <c r="G40" s="5"/>
      <c r="H40" s="5"/>
      <c r="I40" s="5"/>
      <c r="J40" s="5" t="s">
        <v>67</v>
      </c>
      <c r="K40" s="5"/>
      <c r="L40" s="5"/>
      <c r="M40" s="5"/>
      <c r="N40" s="5"/>
      <c r="O40" s="5"/>
      <c r="P40" s="5"/>
      <c r="Q40" s="5"/>
      <c r="R40" s="5" t="s">
        <v>65</v>
      </c>
      <c r="S40" s="5"/>
      <c r="T40" s="5"/>
      <c r="U40" s="5"/>
      <c r="V40" s="5"/>
      <c r="W40" s="5"/>
      <c r="X40" s="5"/>
      <c r="Y40" s="5" t="s">
        <v>51</v>
      </c>
      <c r="Z40" s="5"/>
      <c r="AA40" s="5"/>
      <c r="AB40" s="5"/>
      <c r="AC40" s="5"/>
      <c r="AD40" s="5"/>
      <c r="AE40" s="5"/>
      <c r="AF40" s="5"/>
      <c r="AG40" s="5"/>
      <c r="AH40" s="5"/>
      <c r="AI40" s="5"/>
      <c r="AJ40" s="5"/>
      <c r="AK40" s="5"/>
      <c r="AL40" s="5" t="s">
        <v>87</v>
      </c>
      <c r="AM40" s="5"/>
      <c r="AN40" s="5"/>
      <c r="AO40" s="5"/>
      <c r="AP40" s="5" t="s">
        <v>88</v>
      </c>
      <c r="AQ40" s="5"/>
      <c r="AR40" s="5"/>
      <c r="AS40" s="4" t="s">
        <v>2</v>
      </c>
    </row>
    <row r="41" spans="1:45" ht="15" customHeight="1" x14ac:dyDescent="0.25">
      <c r="A41" s="2" t="s">
        <v>127</v>
      </c>
      <c r="B41" s="5" t="s">
        <v>128</v>
      </c>
      <c r="C41" s="5"/>
      <c r="D41" s="5"/>
      <c r="E41" s="5"/>
      <c r="F41" s="5"/>
      <c r="G41" s="5"/>
      <c r="H41" s="5"/>
      <c r="I41" s="5"/>
      <c r="J41" s="5" t="s">
        <v>129</v>
      </c>
      <c r="K41" s="5"/>
      <c r="L41" s="5"/>
      <c r="M41" s="5"/>
      <c r="N41" s="5"/>
      <c r="O41" s="5"/>
      <c r="P41" s="5"/>
      <c r="Q41" s="5"/>
      <c r="R41" s="5" t="s">
        <v>129</v>
      </c>
      <c r="S41" s="5"/>
      <c r="T41" s="5"/>
      <c r="U41" s="5"/>
      <c r="V41" s="5"/>
      <c r="W41" s="5"/>
      <c r="X41" s="5"/>
      <c r="Y41" s="5" t="s">
        <v>51</v>
      </c>
      <c r="Z41" s="5"/>
      <c r="AA41" s="5"/>
      <c r="AB41" s="5"/>
      <c r="AC41" s="5"/>
      <c r="AD41" s="5"/>
      <c r="AE41" s="5"/>
      <c r="AF41" s="5"/>
      <c r="AG41" s="5"/>
      <c r="AH41" s="5"/>
      <c r="AI41" s="5"/>
      <c r="AJ41" s="5"/>
      <c r="AK41" s="5"/>
      <c r="AL41" s="5" t="s">
        <v>87</v>
      </c>
      <c r="AM41" s="5"/>
      <c r="AN41" s="5"/>
      <c r="AO41" s="5"/>
      <c r="AP41" s="5" t="s">
        <v>88</v>
      </c>
      <c r="AQ41" s="5"/>
      <c r="AR41" s="5"/>
      <c r="AS41" s="4" t="s">
        <v>2</v>
      </c>
    </row>
    <row r="42" spans="1:45" ht="15" customHeight="1" x14ac:dyDescent="0.25">
      <c r="A42" s="2" t="s">
        <v>130</v>
      </c>
      <c r="B42" s="5" t="s">
        <v>107</v>
      </c>
      <c r="C42" s="5"/>
      <c r="D42" s="5"/>
      <c r="E42" s="5"/>
      <c r="F42" s="5"/>
      <c r="G42" s="5"/>
      <c r="H42" s="5"/>
      <c r="I42" s="5"/>
      <c r="J42" s="5" t="s">
        <v>64</v>
      </c>
      <c r="K42" s="5"/>
      <c r="L42" s="5"/>
      <c r="M42" s="5"/>
      <c r="N42" s="5"/>
      <c r="O42" s="5"/>
      <c r="P42" s="5"/>
      <c r="Q42" s="5"/>
      <c r="R42" s="5" t="s">
        <v>131</v>
      </c>
      <c r="S42" s="5"/>
      <c r="T42" s="5"/>
      <c r="U42" s="5"/>
      <c r="V42" s="5"/>
      <c r="W42" s="5"/>
      <c r="X42" s="5"/>
      <c r="Y42" s="5" t="s">
        <v>101</v>
      </c>
      <c r="Z42" s="5"/>
      <c r="AA42" s="5"/>
      <c r="AB42" s="5"/>
      <c r="AC42" s="5"/>
      <c r="AD42" s="5"/>
      <c r="AE42" s="5"/>
      <c r="AF42" s="5"/>
      <c r="AG42" s="5"/>
      <c r="AH42" s="5"/>
      <c r="AI42" s="5"/>
      <c r="AJ42" s="5"/>
      <c r="AK42" s="5"/>
      <c r="AL42" s="5" t="s">
        <v>87</v>
      </c>
      <c r="AM42" s="5"/>
      <c r="AN42" s="5"/>
      <c r="AO42" s="5"/>
      <c r="AP42" s="5" t="s">
        <v>88</v>
      </c>
      <c r="AQ42" s="5"/>
      <c r="AR42" s="5"/>
      <c r="AS42" s="4" t="s">
        <v>2</v>
      </c>
    </row>
    <row r="43" spans="1:45" ht="15" customHeight="1" x14ac:dyDescent="0.25">
      <c r="A43" s="2" t="s">
        <v>132</v>
      </c>
      <c r="B43" s="5" t="s">
        <v>133</v>
      </c>
      <c r="C43" s="5"/>
      <c r="D43" s="5"/>
      <c r="E43" s="5"/>
      <c r="F43" s="5"/>
      <c r="G43" s="5"/>
      <c r="H43" s="5"/>
      <c r="I43" s="5"/>
      <c r="J43" s="5" t="s">
        <v>64</v>
      </c>
      <c r="K43" s="5"/>
      <c r="L43" s="5"/>
      <c r="M43" s="5"/>
      <c r="N43" s="5"/>
      <c r="O43" s="5"/>
      <c r="P43" s="5"/>
      <c r="Q43" s="5"/>
      <c r="R43" s="5" t="s">
        <v>131</v>
      </c>
      <c r="S43" s="5"/>
      <c r="T43" s="5"/>
      <c r="U43" s="5"/>
      <c r="V43" s="5"/>
      <c r="W43" s="5"/>
      <c r="X43" s="5"/>
      <c r="Y43" s="5" t="s">
        <v>113</v>
      </c>
      <c r="Z43" s="5"/>
      <c r="AA43" s="5"/>
      <c r="AB43" s="5"/>
      <c r="AC43" s="5"/>
      <c r="AD43" s="5"/>
      <c r="AE43" s="5"/>
      <c r="AF43" s="5"/>
      <c r="AG43" s="5"/>
      <c r="AH43" s="5"/>
      <c r="AI43" s="5"/>
      <c r="AJ43" s="5"/>
      <c r="AK43" s="5"/>
      <c r="AL43" s="5" t="s">
        <v>87</v>
      </c>
      <c r="AM43" s="5"/>
      <c r="AN43" s="5"/>
      <c r="AO43" s="5"/>
      <c r="AP43" s="5" t="s">
        <v>88</v>
      </c>
      <c r="AQ43" s="5"/>
      <c r="AR43" s="5"/>
      <c r="AS43" s="4" t="s">
        <v>2</v>
      </c>
    </row>
    <row r="44" spans="1:45" ht="15" customHeight="1" x14ac:dyDescent="0.25">
      <c r="A44" s="2" t="s">
        <v>134</v>
      </c>
      <c r="B44" s="5" t="s">
        <v>135</v>
      </c>
      <c r="C44" s="5"/>
      <c r="D44" s="5"/>
      <c r="E44" s="5"/>
      <c r="F44" s="5"/>
      <c r="G44" s="5"/>
      <c r="H44" s="5"/>
      <c r="I44" s="5"/>
      <c r="J44" s="5" t="s">
        <v>67</v>
      </c>
      <c r="K44" s="5"/>
      <c r="L44" s="5"/>
      <c r="M44" s="5"/>
      <c r="N44" s="5"/>
      <c r="O44" s="5"/>
      <c r="P44" s="5"/>
      <c r="Q44" s="5"/>
      <c r="R44" s="5" t="s">
        <v>65</v>
      </c>
      <c r="S44" s="5"/>
      <c r="T44" s="5"/>
      <c r="U44" s="5"/>
      <c r="V44" s="5"/>
      <c r="W44" s="5"/>
      <c r="X44" s="5"/>
      <c r="Y44" s="5" t="s">
        <v>101</v>
      </c>
      <c r="Z44" s="5"/>
      <c r="AA44" s="5"/>
      <c r="AB44" s="5"/>
      <c r="AC44" s="5"/>
      <c r="AD44" s="5"/>
      <c r="AE44" s="5"/>
      <c r="AF44" s="5"/>
      <c r="AG44" s="5"/>
      <c r="AH44" s="5"/>
      <c r="AI44" s="5"/>
      <c r="AJ44" s="5"/>
      <c r="AK44" s="5"/>
      <c r="AL44" s="5" t="s">
        <v>87</v>
      </c>
      <c r="AM44" s="5"/>
      <c r="AN44" s="5"/>
      <c r="AO44" s="5"/>
      <c r="AP44" s="5" t="s">
        <v>88</v>
      </c>
      <c r="AQ44" s="5"/>
      <c r="AR44" s="5"/>
      <c r="AS44" s="4" t="s">
        <v>2</v>
      </c>
    </row>
    <row r="45" spans="1:45" ht="15" customHeight="1" x14ac:dyDescent="0.25">
      <c r="A45" s="2" t="s">
        <v>136</v>
      </c>
      <c r="B45" s="5" t="s">
        <v>137</v>
      </c>
      <c r="C45" s="5"/>
      <c r="D45" s="5"/>
      <c r="E45" s="5"/>
      <c r="F45" s="5"/>
      <c r="G45" s="5"/>
      <c r="H45" s="5"/>
      <c r="I45" s="5"/>
      <c r="J45" s="5" t="s">
        <v>115</v>
      </c>
      <c r="K45" s="5"/>
      <c r="L45" s="5"/>
      <c r="M45" s="5"/>
      <c r="N45" s="5"/>
      <c r="O45" s="5"/>
      <c r="P45" s="5"/>
      <c r="Q45" s="5"/>
      <c r="R45" s="5" t="s">
        <v>116</v>
      </c>
      <c r="S45" s="5"/>
      <c r="T45" s="5"/>
      <c r="U45" s="5"/>
      <c r="V45" s="5"/>
      <c r="W45" s="5"/>
      <c r="X45" s="5"/>
      <c r="Y45" s="5" t="s">
        <v>51</v>
      </c>
      <c r="Z45" s="5"/>
      <c r="AA45" s="5"/>
      <c r="AB45" s="5"/>
      <c r="AC45" s="5"/>
      <c r="AD45" s="5"/>
      <c r="AE45" s="5"/>
      <c r="AF45" s="5"/>
      <c r="AG45" s="5"/>
      <c r="AH45" s="5"/>
      <c r="AI45" s="5"/>
      <c r="AJ45" s="5"/>
      <c r="AK45" s="5"/>
      <c r="AL45" s="5" t="s">
        <v>87</v>
      </c>
      <c r="AM45" s="5"/>
      <c r="AN45" s="5"/>
      <c r="AO45" s="5"/>
      <c r="AP45" s="5" t="s">
        <v>88</v>
      </c>
      <c r="AQ45" s="5"/>
      <c r="AR45" s="5"/>
      <c r="AS45" s="4" t="s">
        <v>2</v>
      </c>
    </row>
    <row r="46" spans="1:45" ht="15" customHeight="1" x14ac:dyDescent="0.25">
      <c r="A46" s="2" t="s">
        <v>138</v>
      </c>
      <c r="B46" s="5" t="s">
        <v>139</v>
      </c>
      <c r="C46" s="5"/>
      <c r="D46" s="5"/>
      <c r="E46" s="5"/>
      <c r="F46" s="5"/>
      <c r="G46" s="5"/>
      <c r="H46" s="5"/>
      <c r="I46" s="5"/>
      <c r="J46" s="5" t="s">
        <v>140</v>
      </c>
      <c r="K46" s="5"/>
      <c r="L46" s="5"/>
      <c r="M46" s="5"/>
      <c r="N46" s="5"/>
      <c r="O46" s="5"/>
      <c r="P46" s="5"/>
      <c r="Q46" s="5"/>
      <c r="R46" s="5" t="s">
        <v>141</v>
      </c>
      <c r="S46" s="5"/>
      <c r="T46" s="5"/>
      <c r="U46" s="5"/>
      <c r="V46" s="5"/>
      <c r="W46" s="5"/>
      <c r="X46" s="5"/>
      <c r="Y46" s="5" t="s">
        <v>142</v>
      </c>
      <c r="Z46" s="5"/>
      <c r="AA46" s="5"/>
      <c r="AB46" s="5"/>
      <c r="AC46" s="5"/>
      <c r="AD46" s="5"/>
      <c r="AE46" s="5"/>
      <c r="AF46" s="5"/>
      <c r="AG46" s="5"/>
      <c r="AH46" s="5"/>
      <c r="AI46" s="5"/>
      <c r="AJ46" s="5"/>
      <c r="AK46" s="5"/>
      <c r="AL46" s="5" t="s">
        <v>73</v>
      </c>
      <c r="AM46" s="5"/>
      <c r="AN46" s="5"/>
      <c r="AO46" s="5"/>
      <c r="AP46" s="5" t="s">
        <v>143</v>
      </c>
      <c r="AQ46" s="5"/>
      <c r="AR46" s="5"/>
      <c r="AS46" s="4" t="s">
        <v>2</v>
      </c>
    </row>
    <row r="47" spans="1:45" ht="15" customHeight="1" x14ac:dyDescent="0.25">
      <c r="A47" s="2" t="s">
        <v>144</v>
      </c>
      <c r="B47" s="5" t="s">
        <v>145</v>
      </c>
      <c r="C47" s="5"/>
      <c r="D47" s="5"/>
      <c r="E47" s="5"/>
      <c r="F47" s="5"/>
      <c r="G47" s="5"/>
      <c r="H47" s="5"/>
      <c r="I47" s="5"/>
      <c r="J47" s="5" t="s">
        <v>146</v>
      </c>
      <c r="K47" s="5"/>
      <c r="L47" s="5"/>
      <c r="M47" s="5"/>
      <c r="N47" s="5"/>
      <c r="O47" s="5"/>
      <c r="P47" s="5"/>
      <c r="Q47" s="5"/>
      <c r="R47" s="5" t="s">
        <v>147</v>
      </c>
      <c r="S47" s="5"/>
      <c r="T47" s="5"/>
      <c r="U47" s="5"/>
      <c r="V47" s="5"/>
      <c r="W47" s="5"/>
      <c r="X47" s="5"/>
      <c r="Y47" s="5" t="s">
        <v>148</v>
      </c>
      <c r="Z47" s="5"/>
      <c r="AA47" s="5"/>
      <c r="AB47" s="5"/>
      <c r="AC47" s="5"/>
      <c r="AD47" s="5"/>
      <c r="AE47" s="5"/>
      <c r="AF47" s="5"/>
      <c r="AG47" s="5"/>
      <c r="AH47" s="5"/>
      <c r="AI47" s="5"/>
      <c r="AJ47" s="5"/>
      <c r="AK47" s="5"/>
      <c r="AL47" s="5" t="s">
        <v>77</v>
      </c>
      <c r="AM47" s="5"/>
      <c r="AN47" s="5"/>
      <c r="AO47" s="5"/>
      <c r="AP47" s="5" t="s">
        <v>143</v>
      </c>
      <c r="AQ47" s="5"/>
      <c r="AR47" s="5"/>
      <c r="AS47" s="4" t="s">
        <v>2</v>
      </c>
    </row>
    <row r="48" spans="1:45" ht="15" customHeight="1" x14ac:dyDescent="0.25">
      <c r="A48" s="2" t="s">
        <v>149</v>
      </c>
      <c r="B48" s="5" t="s">
        <v>118</v>
      </c>
      <c r="C48" s="5"/>
      <c r="D48" s="5"/>
      <c r="E48" s="5"/>
      <c r="F48" s="5"/>
      <c r="G48" s="5"/>
      <c r="H48" s="5"/>
      <c r="I48" s="5"/>
      <c r="J48" s="5" t="s">
        <v>150</v>
      </c>
      <c r="K48" s="5"/>
      <c r="L48" s="5"/>
      <c r="M48" s="5"/>
      <c r="N48" s="5"/>
      <c r="O48" s="5"/>
      <c r="P48" s="5"/>
      <c r="Q48" s="5"/>
      <c r="R48" s="5" t="s">
        <v>151</v>
      </c>
      <c r="S48" s="5"/>
      <c r="T48" s="5"/>
      <c r="U48" s="5"/>
      <c r="V48" s="5"/>
      <c r="W48" s="5"/>
      <c r="X48" s="5"/>
      <c r="Y48" s="5" t="s">
        <v>51</v>
      </c>
      <c r="Z48" s="5"/>
      <c r="AA48" s="5"/>
      <c r="AB48" s="5"/>
      <c r="AC48" s="5"/>
      <c r="AD48" s="5"/>
      <c r="AE48" s="5"/>
      <c r="AF48" s="5"/>
      <c r="AG48" s="5"/>
      <c r="AH48" s="5"/>
      <c r="AI48" s="5"/>
      <c r="AJ48" s="5"/>
      <c r="AK48" s="5"/>
      <c r="AL48" s="5" t="s">
        <v>87</v>
      </c>
      <c r="AM48" s="5"/>
      <c r="AN48" s="5"/>
      <c r="AO48" s="5"/>
      <c r="AP48" s="5" t="s">
        <v>88</v>
      </c>
      <c r="AQ48" s="5"/>
      <c r="AR48" s="5"/>
      <c r="AS48" s="4" t="s">
        <v>2</v>
      </c>
    </row>
    <row r="49" spans="1:45" ht="14.25" customHeight="1" x14ac:dyDescent="0.25">
      <c r="A49" s="2" t="s">
        <v>152</v>
      </c>
      <c r="B49" s="5" t="s">
        <v>153</v>
      </c>
      <c r="C49" s="5"/>
      <c r="D49" s="5"/>
      <c r="E49" s="5"/>
      <c r="F49" s="5"/>
      <c r="G49" s="5"/>
      <c r="H49" s="5"/>
      <c r="I49" s="5"/>
      <c r="J49" s="5" t="s">
        <v>154</v>
      </c>
      <c r="K49" s="5"/>
      <c r="L49" s="5"/>
      <c r="M49" s="5"/>
      <c r="N49" s="5"/>
      <c r="O49" s="5"/>
      <c r="P49" s="5"/>
      <c r="Q49" s="5"/>
      <c r="R49" s="5" t="s">
        <v>155</v>
      </c>
      <c r="S49" s="5"/>
      <c r="T49" s="5"/>
      <c r="U49" s="5"/>
      <c r="V49" s="5"/>
      <c r="W49" s="5"/>
      <c r="X49" s="5"/>
      <c r="Y49" s="5" t="s">
        <v>142</v>
      </c>
      <c r="Z49" s="5"/>
      <c r="AA49" s="5"/>
      <c r="AB49" s="5"/>
      <c r="AC49" s="5"/>
      <c r="AD49" s="5"/>
      <c r="AE49" s="5"/>
      <c r="AF49" s="5"/>
      <c r="AG49" s="5"/>
      <c r="AH49" s="5"/>
      <c r="AI49" s="5"/>
      <c r="AJ49" s="5"/>
      <c r="AK49" s="5"/>
      <c r="AL49" s="5" t="s">
        <v>73</v>
      </c>
      <c r="AM49" s="5"/>
      <c r="AN49" s="5"/>
      <c r="AO49" s="5"/>
      <c r="AP49" s="5" t="s">
        <v>156</v>
      </c>
      <c r="AQ49" s="5"/>
      <c r="AR49" s="5"/>
      <c r="AS49" s="4" t="s">
        <v>2</v>
      </c>
    </row>
    <row r="50" spans="1:45" ht="15" customHeight="1" x14ac:dyDescent="0.25">
      <c r="A50" s="2" t="s">
        <v>157</v>
      </c>
      <c r="B50" s="5" t="s">
        <v>158</v>
      </c>
      <c r="C50" s="5"/>
      <c r="D50" s="5"/>
      <c r="E50" s="5"/>
      <c r="F50" s="5"/>
      <c r="G50" s="5"/>
      <c r="H50" s="5"/>
      <c r="I50" s="5"/>
      <c r="J50" s="5" t="s">
        <v>159</v>
      </c>
      <c r="K50" s="5"/>
      <c r="L50" s="5"/>
      <c r="M50" s="5"/>
      <c r="N50" s="5"/>
      <c r="O50" s="5"/>
      <c r="P50" s="5"/>
      <c r="Q50" s="5"/>
      <c r="R50" s="5" t="s">
        <v>160</v>
      </c>
      <c r="S50" s="5"/>
      <c r="T50" s="5"/>
      <c r="U50" s="5"/>
      <c r="V50" s="5"/>
      <c r="W50" s="5"/>
      <c r="X50" s="5"/>
      <c r="Y50" s="5" t="s">
        <v>51</v>
      </c>
      <c r="Z50" s="5"/>
      <c r="AA50" s="5"/>
      <c r="AB50" s="5"/>
      <c r="AC50" s="5"/>
      <c r="AD50" s="5"/>
      <c r="AE50" s="5"/>
      <c r="AF50" s="5"/>
      <c r="AG50" s="5"/>
      <c r="AH50" s="5"/>
      <c r="AI50" s="5"/>
      <c r="AJ50" s="5"/>
      <c r="AK50" s="5"/>
      <c r="AL50" s="5" t="s">
        <v>87</v>
      </c>
      <c r="AM50" s="5"/>
      <c r="AN50" s="5"/>
      <c r="AO50" s="5"/>
      <c r="AP50" s="5" t="s">
        <v>88</v>
      </c>
      <c r="AQ50" s="5"/>
      <c r="AR50" s="5"/>
      <c r="AS50" s="4" t="s">
        <v>2</v>
      </c>
    </row>
    <row r="51" spans="1:45" ht="15" customHeight="1" x14ac:dyDescent="0.25">
      <c r="A51" s="2" t="s">
        <v>161</v>
      </c>
      <c r="B51" s="5" t="s">
        <v>162</v>
      </c>
      <c r="C51" s="5"/>
      <c r="D51" s="5"/>
      <c r="E51" s="5"/>
      <c r="F51" s="5"/>
      <c r="G51" s="5"/>
      <c r="H51" s="5"/>
      <c r="I51" s="5"/>
      <c r="J51" s="5" t="s">
        <v>163</v>
      </c>
      <c r="K51" s="5"/>
      <c r="L51" s="5"/>
      <c r="M51" s="5"/>
      <c r="N51" s="5"/>
      <c r="O51" s="5"/>
      <c r="P51" s="5"/>
      <c r="Q51" s="5"/>
      <c r="R51" s="5" t="s">
        <v>164</v>
      </c>
      <c r="S51" s="5"/>
      <c r="T51" s="5"/>
      <c r="U51" s="5"/>
      <c r="V51" s="5"/>
      <c r="W51" s="5"/>
      <c r="X51" s="5"/>
      <c r="Y51" s="5" t="s">
        <v>51</v>
      </c>
      <c r="Z51" s="5"/>
      <c r="AA51" s="5"/>
      <c r="AB51" s="5"/>
      <c r="AC51" s="5"/>
      <c r="AD51" s="5"/>
      <c r="AE51" s="5"/>
      <c r="AF51" s="5"/>
      <c r="AG51" s="5"/>
      <c r="AH51" s="5"/>
      <c r="AI51" s="5"/>
      <c r="AJ51" s="5"/>
      <c r="AK51" s="5"/>
      <c r="AL51" s="5" t="s">
        <v>87</v>
      </c>
      <c r="AM51" s="5"/>
      <c r="AN51" s="5"/>
      <c r="AO51" s="5"/>
      <c r="AP51" s="5" t="s">
        <v>88</v>
      </c>
      <c r="AQ51" s="5"/>
      <c r="AR51" s="5"/>
      <c r="AS51" s="4" t="s">
        <v>2</v>
      </c>
    </row>
    <row r="52" spans="1:45" ht="15" customHeight="1" x14ac:dyDescent="0.25">
      <c r="A52" s="2" t="s">
        <v>165</v>
      </c>
      <c r="B52" s="5" t="s">
        <v>153</v>
      </c>
      <c r="C52" s="5"/>
      <c r="D52" s="5"/>
      <c r="E52" s="5"/>
      <c r="F52" s="5"/>
      <c r="G52" s="5"/>
      <c r="H52" s="5"/>
      <c r="I52" s="5"/>
      <c r="J52" s="5" t="s">
        <v>166</v>
      </c>
      <c r="K52" s="5"/>
      <c r="L52" s="5"/>
      <c r="M52" s="5"/>
      <c r="N52" s="5"/>
      <c r="O52" s="5"/>
      <c r="P52" s="5"/>
      <c r="Q52" s="5"/>
      <c r="R52" s="5" t="s">
        <v>167</v>
      </c>
      <c r="S52" s="5"/>
      <c r="T52" s="5"/>
      <c r="U52" s="5"/>
      <c r="V52" s="5"/>
      <c r="W52" s="5"/>
      <c r="X52" s="5"/>
      <c r="Y52" s="5" t="s">
        <v>51</v>
      </c>
      <c r="Z52" s="5"/>
      <c r="AA52" s="5"/>
      <c r="AB52" s="5"/>
      <c r="AC52" s="5"/>
      <c r="AD52" s="5"/>
      <c r="AE52" s="5"/>
      <c r="AF52" s="5"/>
      <c r="AG52" s="5"/>
      <c r="AH52" s="5"/>
      <c r="AI52" s="5"/>
      <c r="AJ52" s="5"/>
      <c r="AK52" s="5"/>
      <c r="AL52" s="5" t="s">
        <v>87</v>
      </c>
      <c r="AM52" s="5"/>
      <c r="AN52" s="5"/>
      <c r="AO52" s="5"/>
      <c r="AP52" s="5" t="s">
        <v>88</v>
      </c>
      <c r="AQ52" s="5"/>
      <c r="AR52" s="5"/>
      <c r="AS52" s="4" t="s">
        <v>2</v>
      </c>
    </row>
    <row r="53" spans="1:45" ht="15" customHeight="1" x14ac:dyDescent="0.25">
      <c r="A53" s="2" t="s">
        <v>168</v>
      </c>
      <c r="B53" s="5" t="s">
        <v>53</v>
      </c>
      <c r="C53" s="5"/>
      <c r="D53" s="5"/>
      <c r="E53" s="5"/>
      <c r="F53" s="5"/>
      <c r="G53" s="5"/>
      <c r="H53" s="5"/>
      <c r="I53" s="5"/>
      <c r="J53" s="5" t="s">
        <v>163</v>
      </c>
      <c r="K53" s="5"/>
      <c r="L53" s="5"/>
      <c r="M53" s="5"/>
      <c r="N53" s="5"/>
      <c r="O53" s="5"/>
      <c r="P53" s="5"/>
      <c r="Q53" s="5"/>
      <c r="R53" s="5" t="s">
        <v>164</v>
      </c>
      <c r="S53" s="5"/>
      <c r="T53" s="5"/>
      <c r="U53" s="5"/>
      <c r="V53" s="5"/>
      <c r="W53" s="5"/>
      <c r="X53" s="5"/>
      <c r="Y53" s="5" t="s">
        <v>51</v>
      </c>
      <c r="Z53" s="5"/>
      <c r="AA53" s="5"/>
      <c r="AB53" s="5"/>
      <c r="AC53" s="5"/>
      <c r="AD53" s="5"/>
      <c r="AE53" s="5"/>
      <c r="AF53" s="5"/>
      <c r="AG53" s="5"/>
      <c r="AH53" s="5"/>
      <c r="AI53" s="5"/>
      <c r="AJ53" s="5"/>
      <c r="AK53" s="5"/>
      <c r="AL53" s="5" t="s">
        <v>87</v>
      </c>
      <c r="AM53" s="5"/>
      <c r="AN53" s="5"/>
      <c r="AO53" s="5"/>
      <c r="AP53" s="5" t="s">
        <v>88</v>
      </c>
      <c r="AQ53" s="5"/>
      <c r="AR53" s="5"/>
      <c r="AS53" s="4" t="s">
        <v>2</v>
      </c>
    </row>
    <row r="54" spans="1:45" ht="15" customHeight="1" x14ac:dyDescent="0.25">
      <c r="A54" s="2" t="s">
        <v>169</v>
      </c>
      <c r="B54" s="5" t="s">
        <v>97</v>
      </c>
      <c r="C54" s="5"/>
      <c r="D54" s="5"/>
      <c r="E54" s="5"/>
      <c r="F54" s="5"/>
      <c r="G54" s="5"/>
      <c r="H54" s="5"/>
      <c r="I54" s="5"/>
      <c r="J54" s="5" t="s">
        <v>170</v>
      </c>
      <c r="K54" s="5"/>
      <c r="L54" s="5"/>
      <c r="M54" s="5"/>
      <c r="N54" s="5"/>
      <c r="O54" s="5"/>
      <c r="P54" s="5"/>
      <c r="Q54" s="5"/>
      <c r="R54" s="5" t="s">
        <v>171</v>
      </c>
      <c r="S54" s="5"/>
      <c r="T54" s="5"/>
      <c r="U54" s="5"/>
      <c r="V54" s="5"/>
      <c r="W54" s="5"/>
      <c r="X54" s="5"/>
      <c r="Y54" s="5" t="s">
        <v>172</v>
      </c>
      <c r="Z54" s="5"/>
      <c r="AA54" s="5"/>
      <c r="AB54" s="5"/>
      <c r="AC54" s="5"/>
      <c r="AD54" s="5"/>
      <c r="AE54" s="5"/>
      <c r="AF54" s="5"/>
      <c r="AG54" s="5"/>
      <c r="AH54" s="5"/>
      <c r="AI54" s="5"/>
      <c r="AJ54" s="5"/>
      <c r="AK54" s="5"/>
      <c r="AL54" s="5" t="s">
        <v>173</v>
      </c>
      <c r="AM54" s="5"/>
      <c r="AN54" s="5"/>
      <c r="AO54" s="5"/>
      <c r="AP54" s="5" t="s">
        <v>174</v>
      </c>
      <c r="AQ54" s="5"/>
      <c r="AR54" s="5"/>
      <c r="AS54" s="4" t="s">
        <v>2</v>
      </c>
    </row>
    <row r="55" spans="1:45" ht="15" customHeight="1" x14ac:dyDescent="0.25">
      <c r="A55" s="2" t="s">
        <v>175</v>
      </c>
      <c r="B55" s="5" t="s">
        <v>100</v>
      </c>
      <c r="C55" s="5"/>
      <c r="D55" s="5"/>
      <c r="E55" s="5"/>
      <c r="F55" s="5"/>
      <c r="G55" s="5"/>
      <c r="H55" s="5"/>
      <c r="I55" s="5"/>
      <c r="J55" s="5" t="s">
        <v>176</v>
      </c>
      <c r="K55" s="5"/>
      <c r="L55" s="5"/>
      <c r="M55" s="5"/>
      <c r="N55" s="5"/>
      <c r="O55" s="5"/>
      <c r="P55" s="5"/>
      <c r="Q55" s="5"/>
      <c r="R55" s="5" t="s">
        <v>177</v>
      </c>
      <c r="S55" s="5"/>
      <c r="T55" s="5"/>
      <c r="U55" s="5"/>
      <c r="V55" s="5"/>
      <c r="W55" s="5"/>
      <c r="X55" s="5"/>
      <c r="Y55" s="5" t="s">
        <v>101</v>
      </c>
      <c r="Z55" s="5"/>
      <c r="AA55" s="5"/>
      <c r="AB55" s="5"/>
      <c r="AC55" s="5"/>
      <c r="AD55" s="5"/>
      <c r="AE55" s="5"/>
      <c r="AF55" s="5"/>
      <c r="AG55" s="5"/>
      <c r="AH55" s="5"/>
      <c r="AI55" s="5"/>
      <c r="AJ55" s="5"/>
      <c r="AK55" s="5"/>
      <c r="AL55" s="5" t="s">
        <v>87</v>
      </c>
      <c r="AM55" s="5"/>
      <c r="AN55" s="5"/>
      <c r="AO55" s="5"/>
      <c r="AP55" s="5" t="s">
        <v>88</v>
      </c>
      <c r="AQ55" s="5"/>
      <c r="AR55" s="5"/>
      <c r="AS55" s="4" t="s">
        <v>2</v>
      </c>
    </row>
    <row r="56" spans="1:45" ht="15" customHeight="1" x14ac:dyDescent="0.25">
      <c r="A56" s="2" t="s">
        <v>178</v>
      </c>
      <c r="B56" s="5" t="s">
        <v>179</v>
      </c>
      <c r="C56" s="5"/>
      <c r="D56" s="5"/>
      <c r="E56" s="5"/>
      <c r="F56" s="5"/>
      <c r="G56" s="5"/>
      <c r="H56" s="5"/>
      <c r="I56" s="5"/>
      <c r="J56" s="5" t="s">
        <v>180</v>
      </c>
      <c r="K56" s="5"/>
      <c r="L56" s="5"/>
      <c r="M56" s="5"/>
      <c r="N56" s="5"/>
      <c r="O56" s="5"/>
      <c r="P56" s="5"/>
      <c r="Q56" s="5"/>
      <c r="R56" s="5" t="s">
        <v>181</v>
      </c>
      <c r="S56" s="5"/>
      <c r="T56" s="5"/>
      <c r="U56" s="5"/>
      <c r="V56" s="5"/>
      <c r="W56" s="5"/>
      <c r="X56" s="5"/>
      <c r="Y56" s="5" t="s">
        <v>101</v>
      </c>
      <c r="Z56" s="5"/>
      <c r="AA56" s="5"/>
      <c r="AB56" s="5"/>
      <c r="AC56" s="5"/>
      <c r="AD56" s="5"/>
      <c r="AE56" s="5"/>
      <c r="AF56" s="5"/>
      <c r="AG56" s="5"/>
      <c r="AH56" s="5"/>
      <c r="AI56" s="5"/>
      <c r="AJ56" s="5"/>
      <c r="AK56" s="5"/>
      <c r="AL56" s="5" t="s">
        <v>87</v>
      </c>
      <c r="AM56" s="5"/>
      <c r="AN56" s="5"/>
      <c r="AO56" s="5"/>
      <c r="AP56" s="5" t="s">
        <v>88</v>
      </c>
      <c r="AQ56" s="5"/>
      <c r="AR56" s="5"/>
      <c r="AS56" s="4" t="s">
        <v>2</v>
      </c>
    </row>
    <row r="57" spans="1:45" ht="15" customHeight="1" x14ac:dyDescent="0.25">
      <c r="A57" s="2" t="s">
        <v>182</v>
      </c>
      <c r="B57" s="5" t="s">
        <v>183</v>
      </c>
      <c r="C57" s="5"/>
      <c r="D57" s="5"/>
      <c r="E57" s="5"/>
      <c r="F57" s="5"/>
      <c r="G57" s="5"/>
      <c r="H57" s="5"/>
      <c r="I57" s="5"/>
      <c r="J57" s="5" t="s">
        <v>184</v>
      </c>
      <c r="K57" s="5"/>
      <c r="L57" s="5"/>
      <c r="M57" s="5"/>
      <c r="N57" s="5"/>
      <c r="O57" s="5"/>
      <c r="P57" s="5"/>
      <c r="Q57" s="5"/>
      <c r="R57" s="5" t="s">
        <v>48</v>
      </c>
      <c r="S57" s="5"/>
      <c r="T57" s="5"/>
      <c r="U57" s="5"/>
      <c r="V57" s="5"/>
      <c r="W57" s="5"/>
      <c r="X57" s="5"/>
      <c r="Y57" s="5" t="s">
        <v>51</v>
      </c>
      <c r="Z57" s="5"/>
      <c r="AA57" s="5"/>
      <c r="AB57" s="5"/>
      <c r="AC57" s="5"/>
      <c r="AD57" s="5"/>
      <c r="AE57" s="5"/>
      <c r="AF57" s="5"/>
      <c r="AG57" s="5"/>
      <c r="AH57" s="5"/>
      <c r="AI57" s="5"/>
      <c r="AJ57" s="5"/>
      <c r="AK57" s="5"/>
      <c r="AL57" s="5" t="s">
        <v>87</v>
      </c>
      <c r="AM57" s="5"/>
      <c r="AN57" s="5"/>
      <c r="AO57" s="5"/>
      <c r="AP57" s="5" t="s">
        <v>88</v>
      </c>
      <c r="AQ57" s="5"/>
      <c r="AR57" s="5"/>
      <c r="AS57" s="4" t="s">
        <v>2</v>
      </c>
    </row>
    <row r="58" spans="1:45" ht="15" customHeight="1" x14ac:dyDescent="0.25">
      <c r="A58" s="2" t="s">
        <v>185</v>
      </c>
      <c r="B58" s="5" t="s">
        <v>183</v>
      </c>
      <c r="C58" s="5"/>
      <c r="D58" s="5"/>
      <c r="E58" s="5"/>
      <c r="F58" s="5"/>
      <c r="G58" s="5"/>
      <c r="H58" s="5"/>
      <c r="I58" s="5"/>
      <c r="J58" s="5" t="s">
        <v>186</v>
      </c>
      <c r="K58" s="5"/>
      <c r="L58" s="5"/>
      <c r="M58" s="5"/>
      <c r="N58" s="5"/>
      <c r="O58" s="5"/>
      <c r="P58" s="5"/>
      <c r="Q58" s="5"/>
      <c r="R58" s="5" t="s">
        <v>187</v>
      </c>
      <c r="S58" s="5"/>
      <c r="T58" s="5"/>
      <c r="U58" s="5"/>
      <c r="V58" s="5"/>
      <c r="W58" s="5"/>
      <c r="X58" s="5"/>
      <c r="Y58" s="5" t="s">
        <v>101</v>
      </c>
      <c r="Z58" s="5"/>
      <c r="AA58" s="5"/>
      <c r="AB58" s="5"/>
      <c r="AC58" s="5"/>
      <c r="AD58" s="5"/>
      <c r="AE58" s="5"/>
      <c r="AF58" s="5"/>
      <c r="AG58" s="5"/>
      <c r="AH58" s="5"/>
      <c r="AI58" s="5"/>
      <c r="AJ58" s="5"/>
      <c r="AK58" s="5"/>
      <c r="AL58" s="5" t="s">
        <v>87</v>
      </c>
      <c r="AM58" s="5"/>
      <c r="AN58" s="5"/>
      <c r="AO58" s="5"/>
      <c r="AP58" s="5" t="s">
        <v>88</v>
      </c>
      <c r="AQ58" s="5"/>
      <c r="AR58" s="5"/>
      <c r="AS58" s="4" t="s">
        <v>2</v>
      </c>
    </row>
    <row r="59" spans="1:45" ht="15" customHeight="1" x14ac:dyDescent="0.25">
      <c r="A59" s="2" t="s">
        <v>188</v>
      </c>
      <c r="B59" s="5" t="s">
        <v>189</v>
      </c>
      <c r="C59" s="5"/>
      <c r="D59" s="5"/>
      <c r="E59" s="5"/>
      <c r="F59" s="5"/>
      <c r="G59" s="5"/>
      <c r="H59" s="5"/>
      <c r="I59" s="5"/>
      <c r="J59" s="5" t="s">
        <v>190</v>
      </c>
      <c r="K59" s="5"/>
      <c r="L59" s="5"/>
      <c r="M59" s="5"/>
      <c r="N59" s="5"/>
      <c r="O59" s="5"/>
      <c r="P59" s="5"/>
      <c r="Q59" s="5"/>
      <c r="R59" s="5" t="s">
        <v>191</v>
      </c>
      <c r="S59" s="5"/>
      <c r="T59" s="5"/>
      <c r="U59" s="5"/>
      <c r="V59" s="5"/>
      <c r="W59" s="5"/>
      <c r="X59" s="5"/>
      <c r="Y59" s="5" t="s">
        <v>51</v>
      </c>
      <c r="Z59" s="5"/>
      <c r="AA59" s="5"/>
      <c r="AB59" s="5"/>
      <c r="AC59" s="5"/>
      <c r="AD59" s="5"/>
      <c r="AE59" s="5"/>
      <c r="AF59" s="5"/>
      <c r="AG59" s="5"/>
      <c r="AH59" s="5"/>
      <c r="AI59" s="5"/>
      <c r="AJ59" s="5"/>
      <c r="AK59" s="5"/>
      <c r="AL59" s="5" t="s">
        <v>87</v>
      </c>
      <c r="AM59" s="5"/>
      <c r="AN59" s="5"/>
      <c r="AO59" s="5"/>
      <c r="AP59" s="5" t="s">
        <v>88</v>
      </c>
      <c r="AQ59" s="5"/>
      <c r="AR59" s="5"/>
      <c r="AS59" s="4" t="s">
        <v>2</v>
      </c>
    </row>
    <row r="60" spans="1:45" ht="14.25" customHeight="1" x14ac:dyDescent="0.25">
      <c r="A60" s="2" t="s">
        <v>192</v>
      </c>
      <c r="B60" s="5" t="s">
        <v>193</v>
      </c>
      <c r="C60" s="5"/>
      <c r="D60" s="5"/>
      <c r="E60" s="5"/>
      <c r="F60" s="5"/>
      <c r="G60" s="5"/>
      <c r="H60" s="5"/>
      <c r="I60" s="5"/>
      <c r="J60" s="5" t="s">
        <v>194</v>
      </c>
      <c r="K60" s="5"/>
      <c r="L60" s="5"/>
      <c r="M60" s="5"/>
      <c r="N60" s="5"/>
      <c r="O60" s="5"/>
      <c r="P60" s="5"/>
      <c r="Q60" s="5"/>
      <c r="R60" s="5" t="s">
        <v>195</v>
      </c>
      <c r="S60" s="5"/>
      <c r="T60" s="5"/>
      <c r="U60" s="5"/>
      <c r="V60" s="5"/>
      <c r="W60" s="5"/>
      <c r="X60" s="5"/>
      <c r="Y60" s="5" t="s">
        <v>172</v>
      </c>
      <c r="Z60" s="5"/>
      <c r="AA60" s="5"/>
      <c r="AB60" s="5"/>
      <c r="AC60" s="5"/>
      <c r="AD60" s="5"/>
      <c r="AE60" s="5"/>
      <c r="AF60" s="5"/>
      <c r="AG60" s="5"/>
      <c r="AH60" s="5"/>
      <c r="AI60" s="5"/>
      <c r="AJ60" s="5"/>
      <c r="AK60" s="5"/>
      <c r="AL60" s="5" t="s">
        <v>173</v>
      </c>
      <c r="AM60" s="5"/>
      <c r="AN60" s="5"/>
      <c r="AO60" s="5"/>
      <c r="AP60" s="5" t="s">
        <v>196</v>
      </c>
      <c r="AQ60" s="5"/>
      <c r="AR60" s="5"/>
      <c r="AS60" s="4" t="s">
        <v>2</v>
      </c>
    </row>
    <row r="61" spans="1:45" ht="15" customHeight="1" x14ac:dyDescent="0.25">
      <c r="A61" s="2" t="s">
        <v>197</v>
      </c>
      <c r="B61" s="5" t="s">
        <v>107</v>
      </c>
      <c r="C61" s="5"/>
      <c r="D61" s="5"/>
      <c r="E61" s="5"/>
      <c r="F61" s="5"/>
      <c r="G61" s="5"/>
      <c r="H61" s="5"/>
      <c r="I61" s="5"/>
      <c r="J61" s="5" t="s">
        <v>140</v>
      </c>
      <c r="K61" s="5"/>
      <c r="L61" s="5"/>
      <c r="M61" s="5"/>
      <c r="N61" s="5"/>
      <c r="O61" s="5"/>
      <c r="P61" s="5"/>
      <c r="Q61" s="5"/>
      <c r="R61" s="5" t="s">
        <v>141</v>
      </c>
      <c r="S61" s="5"/>
      <c r="T61" s="5"/>
      <c r="U61" s="5"/>
      <c r="V61" s="5"/>
      <c r="W61" s="5"/>
      <c r="X61" s="5"/>
      <c r="Y61" s="5" t="s">
        <v>142</v>
      </c>
      <c r="Z61" s="5"/>
      <c r="AA61" s="5"/>
      <c r="AB61" s="5"/>
      <c r="AC61" s="5"/>
      <c r="AD61" s="5"/>
      <c r="AE61" s="5"/>
      <c r="AF61" s="5"/>
      <c r="AG61" s="5"/>
      <c r="AH61" s="5"/>
      <c r="AI61" s="5"/>
      <c r="AJ61" s="5"/>
      <c r="AK61" s="5"/>
      <c r="AL61" s="5" t="s">
        <v>73</v>
      </c>
      <c r="AM61" s="5"/>
      <c r="AN61" s="5"/>
      <c r="AO61" s="5"/>
      <c r="AP61" s="5" t="s">
        <v>143</v>
      </c>
      <c r="AQ61" s="5"/>
      <c r="AR61" s="5"/>
      <c r="AS61" s="4" t="s">
        <v>2</v>
      </c>
    </row>
    <row r="62" spans="1:45" ht="15" customHeight="1" x14ac:dyDescent="0.25">
      <c r="A62" s="2" t="s">
        <v>198</v>
      </c>
      <c r="B62" s="5" t="s">
        <v>103</v>
      </c>
      <c r="C62" s="5"/>
      <c r="D62" s="5"/>
      <c r="E62" s="5"/>
      <c r="F62" s="5"/>
      <c r="G62" s="5"/>
      <c r="H62" s="5"/>
      <c r="I62" s="5"/>
      <c r="J62" s="5" t="s">
        <v>199</v>
      </c>
      <c r="K62" s="5"/>
      <c r="L62" s="5"/>
      <c r="M62" s="5"/>
      <c r="N62" s="5"/>
      <c r="O62" s="5"/>
      <c r="P62" s="5"/>
      <c r="Q62" s="5"/>
      <c r="R62" s="5" t="s">
        <v>200</v>
      </c>
      <c r="S62" s="5"/>
      <c r="T62" s="5"/>
      <c r="U62" s="5"/>
      <c r="V62" s="5"/>
      <c r="W62" s="5"/>
      <c r="X62" s="5"/>
      <c r="Y62" s="5" t="s">
        <v>142</v>
      </c>
      <c r="Z62" s="5"/>
      <c r="AA62" s="5"/>
      <c r="AB62" s="5"/>
      <c r="AC62" s="5"/>
      <c r="AD62" s="5"/>
      <c r="AE62" s="5"/>
      <c r="AF62" s="5"/>
      <c r="AG62" s="5"/>
      <c r="AH62" s="5"/>
      <c r="AI62" s="5"/>
      <c r="AJ62" s="5"/>
      <c r="AK62" s="5"/>
      <c r="AL62" s="5" t="s">
        <v>73</v>
      </c>
      <c r="AM62" s="5"/>
      <c r="AN62" s="5"/>
      <c r="AO62" s="5"/>
      <c r="AP62" s="5" t="s">
        <v>201</v>
      </c>
      <c r="AQ62" s="5"/>
      <c r="AR62" s="5"/>
      <c r="AS62" s="4" t="s">
        <v>2</v>
      </c>
    </row>
    <row r="63" spans="1:45" ht="15" customHeight="1" x14ac:dyDescent="0.25">
      <c r="A63" s="2" t="s">
        <v>202</v>
      </c>
      <c r="B63" s="5" t="s">
        <v>107</v>
      </c>
      <c r="C63" s="5"/>
      <c r="D63" s="5"/>
      <c r="E63" s="5"/>
      <c r="F63" s="5"/>
      <c r="G63" s="5"/>
      <c r="H63" s="5"/>
      <c r="I63" s="5"/>
      <c r="J63" s="5" t="s">
        <v>203</v>
      </c>
      <c r="K63" s="5"/>
      <c r="L63" s="5"/>
      <c r="M63" s="5"/>
      <c r="N63" s="5"/>
      <c r="O63" s="5"/>
      <c r="P63" s="5"/>
      <c r="Q63" s="5"/>
      <c r="R63" s="5" t="s">
        <v>119</v>
      </c>
      <c r="S63" s="5"/>
      <c r="T63" s="5"/>
      <c r="U63" s="5"/>
      <c r="V63" s="5"/>
      <c r="W63" s="5"/>
      <c r="X63" s="5"/>
      <c r="Y63" s="5" t="s">
        <v>101</v>
      </c>
      <c r="Z63" s="5"/>
      <c r="AA63" s="5"/>
      <c r="AB63" s="5"/>
      <c r="AC63" s="5"/>
      <c r="AD63" s="5"/>
      <c r="AE63" s="5"/>
      <c r="AF63" s="5"/>
      <c r="AG63" s="5"/>
      <c r="AH63" s="5"/>
      <c r="AI63" s="5"/>
      <c r="AJ63" s="5"/>
      <c r="AK63" s="5"/>
      <c r="AL63" s="5" t="s">
        <v>87</v>
      </c>
      <c r="AM63" s="5"/>
      <c r="AN63" s="5"/>
      <c r="AO63" s="5"/>
      <c r="AP63" s="5" t="s">
        <v>88</v>
      </c>
      <c r="AQ63" s="5"/>
      <c r="AR63" s="5"/>
      <c r="AS63" s="4" t="s">
        <v>2</v>
      </c>
    </row>
    <row r="64" spans="1:45" ht="15" customHeight="1" x14ac:dyDescent="0.25">
      <c r="A64" s="2" t="s">
        <v>204</v>
      </c>
      <c r="B64" s="5" t="s">
        <v>205</v>
      </c>
      <c r="C64" s="5"/>
      <c r="D64" s="5"/>
      <c r="E64" s="5"/>
      <c r="F64" s="5"/>
      <c r="G64" s="5"/>
      <c r="H64" s="5"/>
      <c r="I64" s="5"/>
      <c r="J64" s="5" t="s">
        <v>67</v>
      </c>
      <c r="K64" s="5"/>
      <c r="L64" s="5"/>
      <c r="M64" s="5"/>
      <c r="N64" s="5"/>
      <c r="O64" s="5"/>
      <c r="P64" s="5"/>
      <c r="Q64" s="5"/>
      <c r="R64" s="5" t="s">
        <v>65</v>
      </c>
      <c r="S64" s="5"/>
      <c r="T64" s="5"/>
      <c r="U64" s="5"/>
      <c r="V64" s="5"/>
      <c r="W64" s="5"/>
      <c r="X64" s="5"/>
      <c r="Y64" s="5" t="s">
        <v>113</v>
      </c>
      <c r="Z64" s="5"/>
      <c r="AA64" s="5"/>
      <c r="AB64" s="5"/>
      <c r="AC64" s="5"/>
      <c r="AD64" s="5"/>
      <c r="AE64" s="5"/>
      <c r="AF64" s="5"/>
      <c r="AG64" s="5"/>
      <c r="AH64" s="5"/>
      <c r="AI64" s="5"/>
      <c r="AJ64" s="5"/>
      <c r="AK64" s="5"/>
      <c r="AL64" s="5" t="s">
        <v>87</v>
      </c>
      <c r="AM64" s="5"/>
      <c r="AN64" s="5"/>
      <c r="AO64" s="5"/>
      <c r="AP64" s="5" t="s">
        <v>88</v>
      </c>
      <c r="AQ64" s="5"/>
      <c r="AR64" s="5"/>
      <c r="AS64" s="4" t="s">
        <v>2</v>
      </c>
    </row>
    <row r="65" spans="1:45" ht="15" customHeight="1" x14ac:dyDescent="0.25">
      <c r="A65" s="2" t="s">
        <v>206</v>
      </c>
      <c r="B65" s="5" t="s">
        <v>107</v>
      </c>
      <c r="C65" s="5"/>
      <c r="D65" s="5"/>
      <c r="E65" s="5"/>
      <c r="F65" s="5"/>
      <c r="G65" s="5"/>
      <c r="H65" s="5"/>
      <c r="I65" s="5"/>
      <c r="J65" s="5" t="s">
        <v>207</v>
      </c>
      <c r="K65" s="5"/>
      <c r="L65" s="5"/>
      <c r="M65" s="5"/>
      <c r="N65" s="5"/>
      <c r="O65" s="5"/>
      <c r="P65" s="5"/>
      <c r="Q65" s="5"/>
      <c r="R65" s="5" t="s">
        <v>207</v>
      </c>
      <c r="S65" s="5"/>
      <c r="T65" s="5"/>
      <c r="U65" s="5"/>
      <c r="V65" s="5"/>
      <c r="W65" s="5"/>
      <c r="X65" s="5"/>
      <c r="Y65" s="5" t="s">
        <v>113</v>
      </c>
      <c r="Z65" s="5"/>
      <c r="AA65" s="5"/>
      <c r="AB65" s="5"/>
      <c r="AC65" s="5"/>
      <c r="AD65" s="5"/>
      <c r="AE65" s="5"/>
      <c r="AF65" s="5"/>
      <c r="AG65" s="5"/>
      <c r="AH65" s="5"/>
      <c r="AI65" s="5"/>
      <c r="AJ65" s="5"/>
      <c r="AK65" s="5"/>
      <c r="AL65" s="5" t="s">
        <v>87</v>
      </c>
      <c r="AM65" s="5"/>
      <c r="AN65" s="5"/>
      <c r="AO65" s="5"/>
      <c r="AP65" s="5" t="s">
        <v>88</v>
      </c>
      <c r="AQ65" s="5"/>
      <c r="AR65" s="5"/>
      <c r="AS65" s="4" t="s">
        <v>2</v>
      </c>
    </row>
    <row r="66" spans="1:45" ht="15" customHeight="1" x14ac:dyDescent="0.25">
      <c r="A66" s="2" t="s">
        <v>208</v>
      </c>
      <c r="B66" s="5" t="s">
        <v>205</v>
      </c>
      <c r="C66" s="5"/>
      <c r="D66" s="5"/>
      <c r="E66" s="5"/>
      <c r="F66" s="5"/>
      <c r="G66" s="5"/>
      <c r="H66" s="5"/>
      <c r="I66" s="5"/>
      <c r="J66" s="5" t="s">
        <v>129</v>
      </c>
      <c r="K66" s="5"/>
      <c r="L66" s="5"/>
      <c r="M66" s="5"/>
      <c r="N66" s="5"/>
      <c r="O66" s="5"/>
      <c r="P66" s="5"/>
      <c r="Q66" s="5"/>
      <c r="R66" s="5" t="s">
        <v>129</v>
      </c>
      <c r="S66" s="5"/>
      <c r="T66" s="5"/>
      <c r="U66" s="5"/>
      <c r="V66" s="5"/>
      <c r="W66" s="5"/>
      <c r="X66" s="5"/>
      <c r="Y66" s="5" t="s">
        <v>209</v>
      </c>
      <c r="Z66" s="5"/>
      <c r="AA66" s="5"/>
      <c r="AB66" s="5"/>
      <c r="AC66" s="5"/>
      <c r="AD66" s="5"/>
      <c r="AE66" s="5"/>
      <c r="AF66" s="5"/>
      <c r="AG66" s="5"/>
      <c r="AH66" s="5"/>
      <c r="AI66" s="5"/>
      <c r="AJ66" s="5"/>
      <c r="AK66" s="5"/>
      <c r="AL66" s="5" t="s">
        <v>87</v>
      </c>
      <c r="AM66" s="5"/>
      <c r="AN66" s="5"/>
      <c r="AO66" s="5"/>
      <c r="AP66" s="5" t="s">
        <v>88</v>
      </c>
      <c r="AQ66" s="5"/>
      <c r="AR66" s="5"/>
      <c r="AS66" s="4" t="s">
        <v>2</v>
      </c>
    </row>
    <row r="67" spans="1:45" ht="15" customHeight="1" x14ac:dyDescent="0.25">
      <c r="A67" s="2" t="s">
        <v>210</v>
      </c>
      <c r="B67" s="5" t="s">
        <v>107</v>
      </c>
      <c r="C67" s="5"/>
      <c r="D67" s="5"/>
      <c r="E67" s="5"/>
      <c r="F67" s="5"/>
      <c r="G67" s="5"/>
      <c r="H67" s="5"/>
      <c r="I67" s="5"/>
      <c r="J67" s="5" t="s">
        <v>131</v>
      </c>
      <c r="K67" s="5"/>
      <c r="L67" s="5"/>
      <c r="M67" s="5"/>
      <c r="N67" s="5"/>
      <c r="O67" s="5"/>
      <c r="P67" s="5"/>
      <c r="Q67" s="5"/>
      <c r="R67" s="5" t="s">
        <v>67</v>
      </c>
      <c r="S67" s="5"/>
      <c r="T67" s="5"/>
      <c r="U67" s="5"/>
      <c r="V67" s="5"/>
      <c r="W67" s="5"/>
      <c r="X67" s="5"/>
      <c r="Y67" s="5" t="s">
        <v>101</v>
      </c>
      <c r="Z67" s="5"/>
      <c r="AA67" s="5"/>
      <c r="AB67" s="5"/>
      <c r="AC67" s="5"/>
      <c r="AD67" s="5"/>
      <c r="AE67" s="5"/>
      <c r="AF67" s="5"/>
      <c r="AG67" s="5"/>
      <c r="AH67" s="5"/>
      <c r="AI67" s="5"/>
      <c r="AJ67" s="5"/>
      <c r="AK67" s="5"/>
      <c r="AL67" s="5" t="s">
        <v>87</v>
      </c>
      <c r="AM67" s="5"/>
      <c r="AN67" s="5"/>
      <c r="AO67" s="5"/>
      <c r="AP67" s="5" t="s">
        <v>88</v>
      </c>
      <c r="AQ67" s="5"/>
      <c r="AR67" s="5"/>
      <c r="AS67" s="4" t="s">
        <v>2</v>
      </c>
    </row>
    <row r="68" spans="1:45" ht="15" customHeight="1" x14ac:dyDescent="0.25">
      <c r="A68" s="2" t="s">
        <v>211</v>
      </c>
      <c r="B68" s="5" t="s">
        <v>107</v>
      </c>
      <c r="C68" s="5"/>
      <c r="D68" s="5"/>
      <c r="E68" s="5"/>
      <c r="F68" s="5"/>
      <c r="G68" s="5"/>
      <c r="H68" s="5"/>
      <c r="I68" s="5"/>
      <c r="J68" s="5" t="s">
        <v>67</v>
      </c>
      <c r="K68" s="5"/>
      <c r="L68" s="5"/>
      <c r="M68" s="5"/>
      <c r="N68" s="5"/>
      <c r="O68" s="5"/>
      <c r="P68" s="5"/>
      <c r="Q68" s="5"/>
      <c r="R68" s="5" t="s">
        <v>65</v>
      </c>
      <c r="S68" s="5"/>
      <c r="T68" s="5"/>
      <c r="U68" s="5"/>
      <c r="V68" s="5"/>
      <c r="W68" s="5"/>
      <c r="X68" s="5"/>
      <c r="Y68" s="5" t="s">
        <v>51</v>
      </c>
      <c r="Z68" s="5"/>
      <c r="AA68" s="5"/>
      <c r="AB68" s="5"/>
      <c r="AC68" s="5"/>
      <c r="AD68" s="5"/>
      <c r="AE68" s="5"/>
      <c r="AF68" s="5"/>
      <c r="AG68" s="5"/>
      <c r="AH68" s="5"/>
      <c r="AI68" s="5"/>
      <c r="AJ68" s="5"/>
      <c r="AK68" s="5"/>
      <c r="AL68" s="5" t="s">
        <v>87</v>
      </c>
      <c r="AM68" s="5"/>
      <c r="AN68" s="5"/>
      <c r="AO68" s="5"/>
      <c r="AP68" s="5" t="s">
        <v>88</v>
      </c>
      <c r="AQ68" s="5"/>
      <c r="AR68" s="5"/>
      <c r="AS68" s="4" t="s">
        <v>2</v>
      </c>
    </row>
    <row r="69" spans="1:45" ht="15" customHeight="1" x14ac:dyDescent="0.25">
      <c r="A69" s="2" t="s">
        <v>212</v>
      </c>
      <c r="B69" s="5" t="s">
        <v>107</v>
      </c>
      <c r="C69" s="5"/>
      <c r="D69" s="5"/>
      <c r="E69" s="5"/>
      <c r="F69" s="5"/>
      <c r="G69" s="5"/>
      <c r="H69" s="5"/>
      <c r="I69" s="5"/>
      <c r="J69" s="5" t="s">
        <v>199</v>
      </c>
      <c r="K69" s="5"/>
      <c r="L69" s="5"/>
      <c r="M69" s="5"/>
      <c r="N69" s="5"/>
      <c r="O69" s="5"/>
      <c r="P69" s="5"/>
      <c r="Q69" s="5"/>
      <c r="R69" s="5" t="s">
        <v>213</v>
      </c>
      <c r="S69" s="5"/>
      <c r="T69" s="5"/>
      <c r="U69" s="5"/>
      <c r="V69" s="5"/>
      <c r="W69" s="5"/>
      <c r="X69" s="5"/>
      <c r="Y69" s="5" t="s">
        <v>101</v>
      </c>
      <c r="Z69" s="5"/>
      <c r="AA69" s="5"/>
      <c r="AB69" s="5"/>
      <c r="AC69" s="5"/>
      <c r="AD69" s="5"/>
      <c r="AE69" s="5"/>
      <c r="AF69" s="5"/>
      <c r="AG69" s="5"/>
      <c r="AH69" s="5"/>
      <c r="AI69" s="5"/>
      <c r="AJ69" s="5"/>
      <c r="AK69" s="5"/>
      <c r="AL69" s="5" t="s">
        <v>87</v>
      </c>
      <c r="AM69" s="5"/>
      <c r="AN69" s="5"/>
      <c r="AO69" s="5"/>
      <c r="AP69" s="5" t="s">
        <v>88</v>
      </c>
      <c r="AQ69" s="5"/>
      <c r="AR69" s="5"/>
      <c r="AS69" s="4" t="s">
        <v>2</v>
      </c>
    </row>
    <row r="70" spans="1:45" ht="14.25" customHeight="1" x14ac:dyDescent="0.25">
      <c r="A70" s="2" t="s">
        <v>214</v>
      </c>
      <c r="B70" s="5" t="s">
        <v>215</v>
      </c>
      <c r="C70" s="5"/>
      <c r="D70" s="5"/>
      <c r="E70" s="5"/>
      <c r="F70" s="5"/>
      <c r="G70" s="5"/>
      <c r="H70" s="5"/>
      <c r="I70" s="5"/>
      <c r="J70" s="5" t="s">
        <v>216</v>
      </c>
      <c r="K70" s="5"/>
      <c r="L70" s="5"/>
      <c r="M70" s="5"/>
      <c r="N70" s="5"/>
      <c r="O70" s="5"/>
      <c r="P70" s="5"/>
      <c r="Q70" s="5"/>
      <c r="R70" s="5" t="s">
        <v>217</v>
      </c>
      <c r="S70" s="5"/>
      <c r="T70" s="5"/>
      <c r="U70" s="5"/>
      <c r="V70" s="5"/>
      <c r="W70" s="5"/>
      <c r="X70" s="5"/>
      <c r="Y70" s="5" t="s">
        <v>142</v>
      </c>
      <c r="Z70" s="5"/>
      <c r="AA70" s="5"/>
      <c r="AB70" s="5"/>
      <c r="AC70" s="5"/>
      <c r="AD70" s="5"/>
      <c r="AE70" s="5"/>
      <c r="AF70" s="5"/>
      <c r="AG70" s="5"/>
      <c r="AH70" s="5"/>
      <c r="AI70" s="5"/>
      <c r="AJ70" s="5"/>
      <c r="AK70" s="5"/>
      <c r="AL70" s="5" t="s">
        <v>73</v>
      </c>
      <c r="AM70" s="5"/>
      <c r="AN70" s="5"/>
      <c r="AO70" s="5"/>
      <c r="AP70" s="5" t="s">
        <v>218</v>
      </c>
      <c r="AQ70" s="5"/>
      <c r="AR70" s="5"/>
      <c r="AS70" s="4" t="s">
        <v>2</v>
      </c>
    </row>
    <row r="71" spans="1:45" ht="15" customHeight="1" x14ac:dyDescent="0.25">
      <c r="A71" s="2" t="s">
        <v>219</v>
      </c>
      <c r="B71" s="5" t="s">
        <v>220</v>
      </c>
      <c r="C71" s="5"/>
      <c r="D71" s="5"/>
      <c r="E71" s="5"/>
      <c r="F71" s="5"/>
      <c r="G71" s="5"/>
      <c r="H71" s="5"/>
      <c r="I71" s="5"/>
      <c r="J71" s="5" t="s">
        <v>221</v>
      </c>
      <c r="K71" s="5"/>
      <c r="L71" s="5"/>
      <c r="M71" s="5"/>
      <c r="N71" s="5"/>
      <c r="O71" s="5"/>
      <c r="P71" s="5"/>
      <c r="Q71" s="5"/>
      <c r="R71" s="5" t="s">
        <v>222</v>
      </c>
      <c r="S71" s="5"/>
      <c r="T71" s="5"/>
      <c r="U71" s="5"/>
      <c r="V71" s="5"/>
      <c r="W71" s="5"/>
      <c r="X71" s="5"/>
      <c r="Y71" s="5" t="s">
        <v>51</v>
      </c>
      <c r="Z71" s="5"/>
      <c r="AA71" s="5"/>
      <c r="AB71" s="5"/>
      <c r="AC71" s="5"/>
      <c r="AD71" s="5"/>
      <c r="AE71" s="5"/>
      <c r="AF71" s="5"/>
      <c r="AG71" s="5"/>
      <c r="AH71" s="5"/>
      <c r="AI71" s="5"/>
      <c r="AJ71" s="5"/>
      <c r="AK71" s="5"/>
      <c r="AL71" s="5" t="s">
        <v>87</v>
      </c>
      <c r="AM71" s="5"/>
      <c r="AN71" s="5"/>
      <c r="AO71" s="5"/>
      <c r="AP71" s="5" t="s">
        <v>88</v>
      </c>
      <c r="AQ71" s="5"/>
      <c r="AR71" s="5"/>
      <c r="AS71" s="4" t="s">
        <v>2</v>
      </c>
    </row>
    <row r="72" spans="1:45" ht="15" customHeight="1" x14ac:dyDescent="0.25">
      <c r="A72" s="2" t="s">
        <v>223</v>
      </c>
      <c r="B72" s="5" t="s">
        <v>224</v>
      </c>
      <c r="C72" s="5"/>
      <c r="D72" s="5"/>
      <c r="E72" s="5"/>
      <c r="F72" s="5"/>
      <c r="G72" s="5"/>
      <c r="H72" s="5"/>
      <c r="I72" s="5"/>
      <c r="J72" s="5" t="s">
        <v>225</v>
      </c>
      <c r="K72" s="5"/>
      <c r="L72" s="5"/>
      <c r="M72" s="5"/>
      <c r="N72" s="5"/>
      <c r="O72" s="5"/>
      <c r="P72" s="5"/>
      <c r="Q72" s="5"/>
      <c r="R72" s="5" t="s">
        <v>226</v>
      </c>
      <c r="S72" s="5"/>
      <c r="T72" s="5"/>
      <c r="U72" s="5"/>
      <c r="V72" s="5"/>
      <c r="W72" s="5"/>
      <c r="X72" s="5"/>
      <c r="Y72" s="5" t="s">
        <v>51</v>
      </c>
      <c r="Z72" s="5"/>
      <c r="AA72" s="5"/>
      <c r="AB72" s="5"/>
      <c r="AC72" s="5"/>
      <c r="AD72" s="5"/>
      <c r="AE72" s="5"/>
      <c r="AF72" s="5"/>
      <c r="AG72" s="5"/>
      <c r="AH72" s="5"/>
      <c r="AI72" s="5"/>
      <c r="AJ72" s="5"/>
      <c r="AK72" s="5"/>
      <c r="AL72" s="5" t="s">
        <v>87</v>
      </c>
      <c r="AM72" s="5"/>
      <c r="AN72" s="5"/>
      <c r="AO72" s="5"/>
      <c r="AP72" s="5" t="s">
        <v>88</v>
      </c>
      <c r="AQ72" s="5"/>
      <c r="AR72" s="5"/>
      <c r="AS72" s="4" t="s">
        <v>2</v>
      </c>
    </row>
    <row r="73" spans="1:45" ht="15" customHeight="1" x14ac:dyDescent="0.25">
      <c r="A73" s="2" t="s">
        <v>227</v>
      </c>
      <c r="B73" s="5" t="s">
        <v>189</v>
      </c>
      <c r="C73" s="5"/>
      <c r="D73" s="5"/>
      <c r="E73" s="5"/>
      <c r="F73" s="5"/>
      <c r="G73" s="5"/>
      <c r="H73" s="5"/>
      <c r="I73" s="5"/>
      <c r="J73" s="5" t="s">
        <v>228</v>
      </c>
      <c r="K73" s="5"/>
      <c r="L73" s="5"/>
      <c r="M73" s="5"/>
      <c r="N73" s="5"/>
      <c r="O73" s="5"/>
      <c r="P73" s="5"/>
      <c r="Q73" s="5"/>
      <c r="R73" s="5" t="s">
        <v>229</v>
      </c>
      <c r="S73" s="5"/>
      <c r="T73" s="5"/>
      <c r="U73" s="5"/>
      <c r="V73" s="5"/>
      <c r="W73" s="5"/>
      <c r="X73" s="5"/>
      <c r="Y73" s="5" t="s">
        <v>51</v>
      </c>
      <c r="Z73" s="5"/>
      <c r="AA73" s="5"/>
      <c r="AB73" s="5"/>
      <c r="AC73" s="5"/>
      <c r="AD73" s="5"/>
      <c r="AE73" s="5"/>
      <c r="AF73" s="5"/>
      <c r="AG73" s="5"/>
      <c r="AH73" s="5"/>
      <c r="AI73" s="5"/>
      <c r="AJ73" s="5"/>
      <c r="AK73" s="5"/>
      <c r="AL73" s="5" t="s">
        <v>87</v>
      </c>
      <c r="AM73" s="5"/>
      <c r="AN73" s="5"/>
      <c r="AO73" s="5"/>
      <c r="AP73" s="5" t="s">
        <v>88</v>
      </c>
      <c r="AQ73" s="5"/>
      <c r="AR73" s="5"/>
      <c r="AS73" s="4" t="s">
        <v>2</v>
      </c>
    </row>
    <row r="74" spans="1:45" ht="15" customHeight="1" x14ac:dyDescent="0.25">
      <c r="A74" s="2" t="s">
        <v>230</v>
      </c>
      <c r="B74" s="5" t="s">
        <v>107</v>
      </c>
      <c r="C74" s="5"/>
      <c r="D74" s="5"/>
      <c r="E74" s="5"/>
      <c r="F74" s="5"/>
      <c r="G74" s="5"/>
      <c r="H74" s="5"/>
      <c r="I74" s="5"/>
      <c r="J74" s="5" t="s">
        <v>231</v>
      </c>
      <c r="K74" s="5"/>
      <c r="L74" s="5"/>
      <c r="M74" s="5"/>
      <c r="N74" s="5"/>
      <c r="O74" s="5"/>
      <c r="P74" s="5"/>
      <c r="Q74" s="5"/>
      <c r="R74" s="5" t="s">
        <v>104</v>
      </c>
      <c r="S74" s="5"/>
      <c r="T74" s="5"/>
      <c r="U74" s="5"/>
      <c r="V74" s="5"/>
      <c r="W74" s="5"/>
      <c r="X74" s="5"/>
      <c r="Y74" s="5" t="s">
        <v>51</v>
      </c>
      <c r="Z74" s="5"/>
      <c r="AA74" s="5"/>
      <c r="AB74" s="5"/>
      <c r="AC74" s="5"/>
      <c r="AD74" s="5"/>
      <c r="AE74" s="5"/>
      <c r="AF74" s="5"/>
      <c r="AG74" s="5"/>
      <c r="AH74" s="5"/>
      <c r="AI74" s="5"/>
      <c r="AJ74" s="5"/>
      <c r="AK74" s="5"/>
      <c r="AL74" s="5" t="s">
        <v>87</v>
      </c>
      <c r="AM74" s="5"/>
      <c r="AN74" s="5"/>
      <c r="AO74" s="5"/>
      <c r="AP74" s="5" t="s">
        <v>88</v>
      </c>
      <c r="AQ74" s="5"/>
      <c r="AR74" s="5"/>
      <c r="AS74" s="4" t="s">
        <v>2</v>
      </c>
    </row>
    <row r="75" spans="1:45" ht="15" customHeight="1" x14ac:dyDescent="0.25">
      <c r="A75" s="2" t="s">
        <v>232</v>
      </c>
      <c r="B75" s="5" t="s">
        <v>103</v>
      </c>
      <c r="C75" s="5"/>
      <c r="D75" s="5"/>
      <c r="E75" s="5"/>
      <c r="F75" s="5"/>
      <c r="G75" s="5"/>
      <c r="H75" s="5"/>
      <c r="I75" s="5"/>
      <c r="J75" s="5" t="s">
        <v>163</v>
      </c>
      <c r="K75" s="5"/>
      <c r="L75" s="5"/>
      <c r="M75" s="5"/>
      <c r="N75" s="5"/>
      <c r="O75" s="5"/>
      <c r="P75" s="5"/>
      <c r="Q75" s="5"/>
      <c r="R75" s="5" t="s">
        <v>164</v>
      </c>
      <c r="S75" s="5"/>
      <c r="T75" s="5"/>
      <c r="U75" s="5"/>
      <c r="V75" s="5"/>
      <c r="W75" s="5"/>
      <c r="X75" s="5"/>
      <c r="Y75" s="5" t="s">
        <v>51</v>
      </c>
      <c r="Z75" s="5"/>
      <c r="AA75" s="5"/>
      <c r="AB75" s="5"/>
      <c r="AC75" s="5"/>
      <c r="AD75" s="5"/>
      <c r="AE75" s="5"/>
      <c r="AF75" s="5"/>
      <c r="AG75" s="5"/>
      <c r="AH75" s="5"/>
      <c r="AI75" s="5"/>
      <c r="AJ75" s="5"/>
      <c r="AK75" s="5"/>
      <c r="AL75" s="5" t="s">
        <v>87</v>
      </c>
      <c r="AM75" s="5"/>
      <c r="AN75" s="5"/>
      <c r="AO75" s="5"/>
      <c r="AP75" s="5" t="s">
        <v>88</v>
      </c>
      <c r="AQ75" s="5"/>
      <c r="AR75" s="5"/>
      <c r="AS75" s="4" t="s">
        <v>2</v>
      </c>
    </row>
    <row r="76" spans="1:45" ht="15" customHeight="1" x14ac:dyDescent="0.25">
      <c r="A76" s="2" t="s">
        <v>233</v>
      </c>
      <c r="B76" s="5" t="s">
        <v>189</v>
      </c>
      <c r="C76" s="5"/>
      <c r="D76" s="5"/>
      <c r="E76" s="5"/>
      <c r="F76" s="5"/>
      <c r="G76" s="5"/>
      <c r="H76" s="5"/>
      <c r="I76" s="5"/>
      <c r="J76" s="5" t="s">
        <v>234</v>
      </c>
      <c r="K76" s="5"/>
      <c r="L76" s="5"/>
      <c r="M76" s="5"/>
      <c r="N76" s="5"/>
      <c r="O76" s="5"/>
      <c r="P76" s="5"/>
      <c r="Q76" s="5"/>
      <c r="R76" s="5" t="s">
        <v>235</v>
      </c>
      <c r="S76" s="5"/>
      <c r="T76" s="5"/>
      <c r="U76" s="5"/>
      <c r="V76" s="5"/>
      <c r="W76" s="5"/>
      <c r="X76" s="5"/>
      <c r="Y76" s="5" t="s">
        <v>101</v>
      </c>
      <c r="Z76" s="5"/>
      <c r="AA76" s="5"/>
      <c r="AB76" s="5"/>
      <c r="AC76" s="5"/>
      <c r="AD76" s="5"/>
      <c r="AE76" s="5"/>
      <c r="AF76" s="5"/>
      <c r="AG76" s="5"/>
      <c r="AH76" s="5"/>
      <c r="AI76" s="5"/>
      <c r="AJ76" s="5"/>
      <c r="AK76" s="5"/>
      <c r="AL76" s="5" t="s">
        <v>87</v>
      </c>
      <c r="AM76" s="5"/>
      <c r="AN76" s="5"/>
      <c r="AO76" s="5"/>
      <c r="AP76" s="5" t="s">
        <v>88</v>
      </c>
      <c r="AQ76" s="5"/>
      <c r="AR76" s="5"/>
      <c r="AS76" s="4" t="s">
        <v>2</v>
      </c>
    </row>
    <row r="77" spans="1:45" ht="15" customHeight="1" x14ac:dyDescent="0.25">
      <c r="A77" s="2" t="s">
        <v>236</v>
      </c>
      <c r="B77" s="5" t="s">
        <v>237</v>
      </c>
      <c r="C77" s="5"/>
      <c r="D77" s="5"/>
      <c r="E77" s="5"/>
      <c r="F77" s="5"/>
      <c r="G77" s="5"/>
      <c r="H77" s="5"/>
      <c r="I77" s="5"/>
      <c r="J77" s="5" t="s">
        <v>186</v>
      </c>
      <c r="K77" s="5"/>
      <c r="L77" s="5"/>
      <c r="M77" s="5"/>
      <c r="N77" s="5"/>
      <c r="O77" s="5"/>
      <c r="P77" s="5"/>
      <c r="Q77" s="5"/>
      <c r="R77" s="5" t="s">
        <v>187</v>
      </c>
      <c r="S77" s="5"/>
      <c r="T77" s="5"/>
      <c r="U77" s="5"/>
      <c r="V77" s="5"/>
      <c r="W77" s="5"/>
      <c r="X77" s="5"/>
      <c r="Y77" s="5" t="s">
        <v>142</v>
      </c>
      <c r="Z77" s="5"/>
      <c r="AA77" s="5"/>
      <c r="AB77" s="5"/>
      <c r="AC77" s="5"/>
      <c r="AD77" s="5"/>
      <c r="AE77" s="5"/>
      <c r="AF77" s="5"/>
      <c r="AG77" s="5"/>
      <c r="AH77" s="5"/>
      <c r="AI77" s="5"/>
      <c r="AJ77" s="5"/>
      <c r="AK77" s="5"/>
      <c r="AL77" s="5" t="s">
        <v>73</v>
      </c>
      <c r="AM77" s="5"/>
      <c r="AN77" s="5"/>
      <c r="AO77" s="5"/>
      <c r="AP77" s="5" t="s">
        <v>238</v>
      </c>
      <c r="AQ77" s="5"/>
      <c r="AR77" s="5"/>
      <c r="AS77" s="4" t="s">
        <v>2</v>
      </c>
    </row>
    <row r="78" spans="1:45" ht="15" customHeight="1" x14ac:dyDescent="0.25">
      <c r="A78" s="2" t="s">
        <v>239</v>
      </c>
      <c r="B78" s="5" t="s">
        <v>53</v>
      </c>
      <c r="C78" s="5"/>
      <c r="D78" s="5"/>
      <c r="E78" s="5"/>
      <c r="F78" s="5"/>
      <c r="G78" s="5"/>
      <c r="H78" s="5"/>
      <c r="I78" s="5"/>
      <c r="J78" s="5" t="s">
        <v>186</v>
      </c>
      <c r="K78" s="5"/>
      <c r="L78" s="5"/>
      <c r="M78" s="5"/>
      <c r="N78" s="5"/>
      <c r="O78" s="5"/>
      <c r="P78" s="5"/>
      <c r="Q78" s="5"/>
      <c r="R78" s="5" t="s">
        <v>187</v>
      </c>
      <c r="S78" s="5"/>
      <c r="T78" s="5"/>
      <c r="U78" s="5"/>
      <c r="V78" s="5"/>
      <c r="W78" s="5"/>
      <c r="X78" s="5"/>
      <c r="Y78" s="5" t="s">
        <v>51</v>
      </c>
      <c r="Z78" s="5"/>
      <c r="AA78" s="5"/>
      <c r="AB78" s="5"/>
      <c r="AC78" s="5"/>
      <c r="AD78" s="5"/>
      <c r="AE78" s="5"/>
      <c r="AF78" s="5"/>
      <c r="AG78" s="5"/>
      <c r="AH78" s="5"/>
      <c r="AI78" s="5"/>
      <c r="AJ78" s="5"/>
      <c r="AK78" s="5"/>
      <c r="AL78" s="5" t="s">
        <v>87</v>
      </c>
      <c r="AM78" s="5"/>
      <c r="AN78" s="5"/>
      <c r="AO78" s="5"/>
      <c r="AP78" s="5" t="s">
        <v>88</v>
      </c>
      <c r="AQ78" s="5"/>
      <c r="AR78" s="5"/>
      <c r="AS78" s="4" t="s">
        <v>2</v>
      </c>
    </row>
    <row r="79" spans="1:45" ht="15" customHeight="1" x14ac:dyDescent="0.25">
      <c r="A79" s="2" t="s">
        <v>240</v>
      </c>
      <c r="B79" s="5" t="s">
        <v>53</v>
      </c>
      <c r="C79" s="5"/>
      <c r="D79" s="5"/>
      <c r="E79" s="5"/>
      <c r="F79" s="5"/>
      <c r="G79" s="5"/>
      <c r="H79" s="5"/>
      <c r="I79" s="5"/>
      <c r="J79" s="5" t="s">
        <v>241</v>
      </c>
      <c r="K79" s="5"/>
      <c r="L79" s="5"/>
      <c r="M79" s="5"/>
      <c r="N79" s="5"/>
      <c r="O79" s="5"/>
      <c r="P79" s="5"/>
      <c r="Q79" s="5"/>
      <c r="R79" s="5" t="s">
        <v>242</v>
      </c>
      <c r="S79" s="5"/>
      <c r="T79" s="5"/>
      <c r="U79" s="5"/>
      <c r="V79" s="5"/>
      <c r="W79" s="5"/>
      <c r="X79" s="5"/>
      <c r="Y79" s="5" t="s">
        <v>51</v>
      </c>
      <c r="Z79" s="5"/>
      <c r="AA79" s="5"/>
      <c r="AB79" s="5"/>
      <c r="AC79" s="5"/>
      <c r="AD79" s="5"/>
      <c r="AE79" s="5"/>
      <c r="AF79" s="5"/>
      <c r="AG79" s="5"/>
      <c r="AH79" s="5"/>
      <c r="AI79" s="5"/>
      <c r="AJ79" s="5"/>
      <c r="AK79" s="5"/>
      <c r="AL79" s="5" t="s">
        <v>87</v>
      </c>
      <c r="AM79" s="5"/>
      <c r="AN79" s="5"/>
      <c r="AO79" s="5"/>
      <c r="AP79" s="5" t="s">
        <v>88</v>
      </c>
      <c r="AQ79" s="5"/>
      <c r="AR79" s="5"/>
      <c r="AS79" s="4" t="s">
        <v>2</v>
      </c>
    </row>
    <row r="80" spans="1:45" ht="14.25" customHeight="1" x14ac:dyDescent="0.25">
      <c r="A80" s="2" t="s">
        <v>243</v>
      </c>
      <c r="B80" s="5" t="s">
        <v>244</v>
      </c>
      <c r="C80" s="5"/>
      <c r="D80" s="5"/>
      <c r="E80" s="5"/>
      <c r="F80" s="5"/>
      <c r="G80" s="5"/>
      <c r="H80" s="5"/>
      <c r="I80" s="5"/>
      <c r="J80" s="5" t="s">
        <v>245</v>
      </c>
      <c r="K80" s="5"/>
      <c r="L80" s="5"/>
      <c r="M80" s="5"/>
      <c r="N80" s="5"/>
      <c r="O80" s="5"/>
      <c r="P80" s="5"/>
      <c r="Q80" s="5"/>
      <c r="R80" s="5" t="s">
        <v>246</v>
      </c>
      <c r="S80" s="5"/>
      <c r="T80" s="5"/>
      <c r="U80" s="5"/>
      <c r="V80" s="5"/>
      <c r="W80" s="5"/>
      <c r="X80" s="5"/>
      <c r="Y80" s="5" t="s">
        <v>51</v>
      </c>
      <c r="Z80" s="5"/>
      <c r="AA80" s="5"/>
      <c r="AB80" s="5"/>
      <c r="AC80" s="5"/>
      <c r="AD80" s="5"/>
      <c r="AE80" s="5"/>
      <c r="AF80" s="5"/>
      <c r="AG80" s="5"/>
      <c r="AH80" s="5"/>
      <c r="AI80" s="5"/>
      <c r="AJ80" s="5"/>
      <c r="AK80" s="5"/>
      <c r="AL80" s="5" t="s">
        <v>87</v>
      </c>
      <c r="AM80" s="5"/>
      <c r="AN80" s="5"/>
      <c r="AO80" s="5"/>
      <c r="AP80" s="5" t="s">
        <v>88</v>
      </c>
      <c r="AQ80" s="5"/>
      <c r="AR80" s="5"/>
      <c r="AS80" s="4" t="s">
        <v>2</v>
      </c>
    </row>
    <row r="81" spans="1:45" ht="15" customHeight="1" x14ac:dyDescent="0.25">
      <c r="A81" s="2" t="s">
        <v>247</v>
      </c>
      <c r="B81" s="5" t="s">
        <v>162</v>
      </c>
      <c r="C81" s="5"/>
      <c r="D81" s="5"/>
      <c r="E81" s="5"/>
      <c r="F81" s="5"/>
      <c r="G81" s="5"/>
      <c r="H81" s="5"/>
      <c r="I81" s="5"/>
      <c r="J81" s="5" t="s">
        <v>248</v>
      </c>
      <c r="K81" s="5"/>
      <c r="L81" s="5"/>
      <c r="M81" s="5"/>
      <c r="N81" s="5"/>
      <c r="O81" s="5"/>
      <c r="P81" s="5"/>
      <c r="Q81" s="5"/>
      <c r="R81" s="5" t="s">
        <v>249</v>
      </c>
      <c r="S81" s="5"/>
      <c r="T81" s="5"/>
      <c r="U81" s="5"/>
      <c r="V81" s="5"/>
      <c r="W81" s="5"/>
      <c r="X81" s="5"/>
      <c r="Y81" s="5" t="s">
        <v>142</v>
      </c>
      <c r="Z81" s="5"/>
      <c r="AA81" s="5"/>
      <c r="AB81" s="5"/>
      <c r="AC81" s="5"/>
      <c r="AD81" s="5"/>
      <c r="AE81" s="5"/>
      <c r="AF81" s="5"/>
      <c r="AG81" s="5"/>
      <c r="AH81" s="5"/>
      <c r="AI81" s="5"/>
      <c r="AJ81" s="5"/>
      <c r="AK81" s="5"/>
      <c r="AL81" s="5" t="s">
        <v>73</v>
      </c>
      <c r="AM81" s="5"/>
      <c r="AN81" s="5"/>
      <c r="AO81" s="5"/>
      <c r="AP81" s="5" t="s">
        <v>250</v>
      </c>
      <c r="AQ81" s="5"/>
      <c r="AR81" s="5"/>
      <c r="AS81" s="4" t="s">
        <v>2</v>
      </c>
    </row>
    <row r="82" spans="1:45" ht="15" customHeight="1" x14ac:dyDescent="0.25">
      <c r="A82" s="2" t="s">
        <v>251</v>
      </c>
      <c r="B82" s="5" t="s">
        <v>153</v>
      </c>
      <c r="C82" s="5"/>
      <c r="D82" s="5"/>
      <c r="E82" s="5"/>
      <c r="F82" s="5"/>
      <c r="G82" s="5"/>
      <c r="H82" s="5"/>
      <c r="I82" s="5"/>
      <c r="J82" s="5" t="s">
        <v>252</v>
      </c>
      <c r="K82" s="5"/>
      <c r="L82" s="5"/>
      <c r="M82" s="5"/>
      <c r="N82" s="5"/>
      <c r="O82" s="5"/>
      <c r="P82" s="5"/>
      <c r="Q82" s="5"/>
      <c r="R82" s="5" t="s">
        <v>253</v>
      </c>
      <c r="S82" s="5"/>
      <c r="T82" s="5"/>
      <c r="U82" s="5"/>
      <c r="V82" s="5"/>
      <c r="W82" s="5"/>
      <c r="X82" s="5"/>
      <c r="Y82" s="5" t="s">
        <v>51</v>
      </c>
      <c r="Z82" s="5"/>
      <c r="AA82" s="5"/>
      <c r="AB82" s="5"/>
      <c r="AC82" s="5"/>
      <c r="AD82" s="5"/>
      <c r="AE82" s="5"/>
      <c r="AF82" s="5"/>
      <c r="AG82" s="5"/>
      <c r="AH82" s="5"/>
      <c r="AI82" s="5"/>
      <c r="AJ82" s="5"/>
      <c r="AK82" s="5"/>
      <c r="AL82" s="5" t="s">
        <v>87</v>
      </c>
      <c r="AM82" s="5"/>
      <c r="AN82" s="5"/>
      <c r="AO82" s="5"/>
      <c r="AP82" s="5" t="s">
        <v>88</v>
      </c>
      <c r="AQ82" s="5"/>
      <c r="AR82" s="5"/>
      <c r="AS82" s="4" t="s">
        <v>2</v>
      </c>
    </row>
    <row r="83" spans="1:45" ht="15" customHeight="1" x14ac:dyDescent="0.25">
      <c r="A83" s="2" t="s">
        <v>254</v>
      </c>
      <c r="B83" s="5" t="s">
        <v>107</v>
      </c>
      <c r="C83" s="5"/>
      <c r="D83" s="5"/>
      <c r="E83" s="5"/>
      <c r="F83" s="5"/>
      <c r="G83" s="5"/>
      <c r="H83" s="5"/>
      <c r="I83" s="5"/>
      <c r="J83" s="5" t="s">
        <v>148</v>
      </c>
      <c r="K83" s="5"/>
      <c r="L83" s="5"/>
      <c r="M83" s="5"/>
      <c r="N83" s="5"/>
      <c r="O83" s="5"/>
      <c r="P83" s="5"/>
      <c r="Q83" s="5"/>
      <c r="R83" s="5" t="s">
        <v>255</v>
      </c>
      <c r="S83" s="5"/>
      <c r="T83" s="5"/>
      <c r="U83" s="5"/>
      <c r="V83" s="5"/>
      <c r="W83" s="5"/>
      <c r="X83" s="5"/>
      <c r="Y83" s="5" t="s">
        <v>142</v>
      </c>
      <c r="Z83" s="5"/>
      <c r="AA83" s="5"/>
      <c r="AB83" s="5"/>
      <c r="AC83" s="5"/>
      <c r="AD83" s="5"/>
      <c r="AE83" s="5"/>
      <c r="AF83" s="5"/>
      <c r="AG83" s="5"/>
      <c r="AH83" s="5"/>
      <c r="AI83" s="5"/>
      <c r="AJ83" s="5"/>
      <c r="AK83" s="5"/>
      <c r="AL83" s="5" t="s">
        <v>73</v>
      </c>
      <c r="AM83" s="5"/>
      <c r="AN83" s="5"/>
      <c r="AO83" s="5"/>
      <c r="AP83" s="5" t="s">
        <v>256</v>
      </c>
      <c r="AQ83" s="5"/>
      <c r="AR83" s="5"/>
      <c r="AS83" s="4" t="s">
        <v>2</v>
      </c>
    </row>
    <row r="84" spans="1:45" ht="15" customHeight="1" x14ac:dyDescent="0.25">
      <c r="A84" s="2" t="s">
        <v>257</v>
      </c>
      <c r="B84" s="5" t="s">
        <v>107</v>
      </c>
      <c r="C84" s="5"/>
      <c r="D84" s="5"/>
      <c r="E84" s="5"/>
      <c r="F84" s="5"/>
      <c r="G84" s="5"/>
      <c r="H84" s="5"/>
      <c r="I84" s="5"/>
      <c r="J84" s="5" t="s">
        <v>112</v>
      </c>
      <c r="K84" s="5"/>
      <c r="L84" s="5"/>
      <c r="M84" s="5"/>
      <c r="N84" s="5"/>
      <c r="O84" s="5"/>
      <c r="P84" s="5"/>
      <c r="Q84" s="5"/>
      <c r="R84" s="5" t="s">
        <v>113</v>
      </c>
      <c r="S84" s="5"/>
      <c r="T84" s="5"/>
      <c r="U84" s="5"/>
      <c r="V84" s="5"/>
      <c r="W84" s="5"/>
      <c r="X84" s="5"/>
      <c r="Y84" s="5" t="s">
        <v>51</v>
      </c>
      <c r="Z84" s="5"/>
      <c r="AA84" s="5"/>
      <c r="AB84" s="5"/>
      <c r="AC84" s="5"/>
      <c r="AD84" s="5"/>
      <c r="AE84" s="5"/>
      <c r="AF84" s="5"/>
      <c r="AG84" s="5"/>
      <c r="AH84" s="5"/>
      <c r="AI84" s="5"/>
      <c r="AJ84" s="5"/>
      <c r="AK84" s="5"/>
      <c r="AL84" s="5" t="s">
        <v>87</v>
      </c>
      <c r="AM84" s="5"/>
      <c r="AN84" s="5"/>
      <c r="AO84" s="5"/>
      <c r="AP84" s="5" t="s">
        <v>88</v>
      </c>
      <c r="AQ84" s="5"/>
      <c r="AR84" s="5"/>
      <c r="AS84" s="4" t="s">
        <v>2</v>
      </c>
    </row>
    <row r="85" spans="1:45" ht="15" customHeight="1" x14ac:dyDescent="0.25">
      <c r="A85" s="2" t="s">
        <v>258</v>
      </c>
      <c r="B85" s="5" t="s">
        <v>122</v>
      </c>
      <c r="C85" s="5"/>
      <c r="D85" s="5"/>
      <c r="E85" s="5"/>
      <c r="F85" s="5"/>
      <c r="G85" s="5"/>
      <c r="H85" s="5"/>
      <c r="I85" s="5"/>
      <c r="J85" s="5" t="s">
        <v>259</v>
      </c>
      <c r="K85" s="5"/>
      <c r="L85" s="5"/>
      <c r="M85" s="5"/>
      <c r="N85" s="5"/>
      <c r="O85" s="5"/>
      <c r="P85" s="5"/>
      <c r="Q85" s="5"/>
      <c r="R85" s="5" t="s">
        <v>260</v>
      </c>
      <c r="S85" s="5"/>
      <c r="T85" s="5"/>
      <c r="U85" s="5"/>
      <c r="V85" s="5"/>
      <c r="W85" s="5"/>
      <c r="X85" s="5"/>
      <c r="Y85" s="5" t="s">
        <v>51</v>
      </c>
      <c r="Z85" s="5"/>
      <c r="AA85" s="5"/>
      <c r="AB85" s="5"/>
      <c r="AC85" s="5"/>
      <c r="AD85" s="5"/>
      <c r="AE85" s="5"/>
      <c r="AF85" s="5"/>
      <c r="AG85" s="5"/>
      <c r="AH85" s="5"/>
      <c r="AI85" s="5"/>
      <c r="AJ85" s="5"/>
      <c r="AK85" s="5"/>
      <c r="AL85" s="5" t="s">
        <v>87</v>
      </c>
      <c r="AM85" s="5"/>
      <c r="AN85" s="5"/>
      <c r="AO85" s="5"/>
      <c r="AP85" s="5" t="s">
        <v>88</v>
      </c>
      <c r="AQ85" s="5"/>
      <c r="AR85" s="5"/>
      <c r="AS85" s="4" t="s">
        <v>2</v>
      </c>
    </row>
    <row r="86" spans="1:45" ht="15" customHeight="1" x14ac:dyDescent="0.25">
      <c r="A86" s="2" t="s">
        <v>261</v>
      </c>
      <c r="B86" s="5" t="s">
        <v>262</v>
      </c>
      <c r="C86" s="5"/>
      <c r="D86" s="5"/>
      <c r="E86" s="5"/>
      <c r="F86" s="5"/>
      <c r="G86" s="5"/>
      <c r="H86" s="5"/>
      <c r="I86" s="5"/>
      <c r="J86" s="5" t="s">
        <v>199</v>
      </c>
      <c r="K86" s="5"/>
      <c r="L86" s="5"/>
      <c r="M86" s="5"/>
      <c r="N86" s="5"/>
      <c r="O86" s="5"/>
      <c r="P86" s="5"/>
      <c r="Q86" s="5"/>
      <c r="R86" s="5" t="s">
        <v>213</v>
      </c>
      <c r="S86" s="5"/>
      <c r="T86" s="5"/>
      <c r="U86" s="5"/>
      <c r="V86" s="5"/>
      <c r="W86" s="5"/>
      <c r="X86" s="5"/>
      <c r="Y86" s="5" t="s">
        <v>51</v>
      </c>
      <c r="Z86" s="5"/>
      <c r="AA86" s="5"/>
      <c r="AB86" s="5"/>
      <c r="AC86" s="5"/>
      <c r="AD86" s="5"/>
      <c r="AE86" s="5"/>
      <c r="AF86" s="5"/>
      <c r="AG86" s="5"/>
      <c r="AH86" s="5"/>
      <c r="AI86" s="5"/>
      <c r="AJ86" s="5"/>
      <c r="AK86" s="5"/>
      <c r="AL86" s="5" t="s">
        <v>87</v>
      </c>
      <c r="AM86" s="5"/>
      <c r="AN86" s="5"/>
      <c r="AO86" s="5"/>
      <c r="AP86" s="5" t="s">
        <v>88</v>
      </c>
      <c r="AQ86" s="5"/>
      <c r="AR86" s="5"/>
      <c r="AS86" s="4" t="s">
        <v>2</v>
      </c>
    </row>
    <row r="87" spans="1:45" ht="15" customHeight="1" x14ac:dyDescent="0.25">
      <c r="A87" s="2" t="s">
        <v>263</v>
      </c>
      <c r="B87" s="5" t="s">
        <v>126</v>
      </c>
      <c r="C87" s="5"/>
      <c r="D87" s="5"/>
      <c r="E87" s="5"/>
      <c r="F87" s="5"/>
      <c r="G87" s="5"/>
      <c r="H87" s="5"/>
      <c r="I87" s="5"/>
      <c r="J87" s="5" t="s">
        <v>66</v>
      </c>
      <c r="K87" s="5"/>
      <c r="L87" s="5"/>
      <c r="M87" s="5"/>
      <c r="N87" s="5"/>
      <c r="O87" s="5"/>
      <c r="P87" s="5"/>
      <c r="Q87" s="5"/>
      <c r="R87" s="5" t="s">
        <v>203</v>
      </c>
      <c r="S87" s="5"/>
      <c r="T87" s="5"/>
      <c r="U87" s="5"/>
      <c r="V87" s="5"/>
      <c r="W87" s="5"/>
      <c r="X87" s="5"/>
      <c r="Y87" s="5" t="s">
        <v>148</v>
      </c>
      <c r="Z87" s="5"/>
      <c r="AA87" s="5"/>
      <c r="AB87" s="5"/>
      <c r="AC87" s="5"/>
      <c r="AD87" s="5"/>
      <c r="AE87" s="5"/>
      <c r="AF87" s="5"/>
      <c r="AG87" s="5"/>
      <c r="AH87" s="5"/>
      <c r="AI87" s="5"/>
      <c r="AJ87" s="5"/>
      <c r="AK87" s="5"/>
      <c r="AL87" s="5" t="s">
        <v>74</v>
      </c>
      <c r="AM87" s="5"/>
      <c r="AN87" s="5"/>
      <c r="AO87" s="5"/>
      <c r="AP87" s="5" t="s">
        <v>264</v>
      </c>
      <c r="AQ87" s="5"/>
      <c r="AR87" s="5"/>
      <c r="AS87" s="4" t="s">
        <v>2</v>
      </c>
    </row>
    <row r="88" spans="1:45" ht="15" customHeight="1" x14ac:dyDescent="0.25">
      <c r="A88" s="2" t="s">
        <v>265</v>
      </c>
      <c r="B88" s="5" t="s">
        <v>135</v>
      </c>
      <c r="C88" s="5"/>
      <c r="D88" s="5"/>
      <c r="E88" s="5"/>
      <c r="F88" s="5"/>
      <c r="G88" s="5"/>
      <c r="H88" s="5"/>
      <c r="I88" s="5"/>
      <c r="J88" s="5" t="s">
        <v>65</v>
      </c>
      <c r="K88" s="5"/>
      <c r="L88" s="5"/>
      <c r="M88" s="5"/>
      <c r="N88" s="5"/>
      <c r="O88" s="5"/>
      <c r="P88" s="5"/>
      <c r="Q88" s="5"/>
      <c r="R88" s="5" t="s">
        <v>266</v>
      </c>
      <c r="S88" s="5"/>
      <c r="T88" s="5"/>
      <c r="U88" s="5"/>
      <c r="V88" s="5"/>
      <c r="W88" s="5"/>
      <c r="X88" s="5"/>
      <c r="Y88" s="5" t="s">
        <v>101</v>
      </c>
      <c r="Z88" s="5"/>
      <c r="AA88" s="5"/>
      <c r="AB88" s="5"/>
      <c r="AC88" s="5"/>
      <c r="AD88" s="5"/>
      <c r="AE88" s="5"/>
      <c r="AF88" s="5"/>
      <c r="AG88" s="5"/>
      <c r="AH88" s="5"/>
      <c r="AI88" s="5"/>
      <c r="AJ88" s="5"/>
      <c r="AK88" s="5"/>
      <c r="AL88" s="5" t="s">
        <v>87</v>
      </c>
      <c r="AM88" s="5"/>
      <c r="AN88" s="5"/>
      <c r="AO88" s="5"/>
      <c r="AP88" s="5" t="s">
        <v>88</v>
      </c>
      <c r="AQ88" s="5"/>
      <c r="AR88" s="5"/>
      <c r="AS88" s="4" t="s">
        <v>2</v>
      </c>
    </row>
    <row r="89" spans="1:45" ht="15" customHeight="1" x14ac:dyDescent="0.25">
      <c r="A89" s="2" t="s">
        <v>267</v>
      </c>
      <c r="B89" s="5" t="s">
        <v>93</v>
      </c>
      <c r="C89" s="5"/>
      <c r="D89" s="5"/>
      <c r="E89" s="5"/>
      <c r="F89" s="5"/>
      <c r="G89" s="5"/>
      <c r="H89" s="5"/>
      <c r="I89" s="5"/>
      <c r="J89" s="5" t="s">
        <v>67</v>
      </c>
      <c r="K89" s="5"/>
      <c r="L89" s="5"/>
      <c r="M89" s="5"/>
      <c r="N89" s="5"/>
      <c r="O89" s="5"/>
      <c r="P89" s="5"/>
      <c r="Q89" s="5"/>
      <c r="R89" s="5" t="s">
        <v>65</v>
      </c>
      <c r="S89" s="5"/>
      <c r="T89" s="5"/>
      <c r="U89" s="5"/>
      <c r="V89" s="5"/>
      <c r="W89" s="5"/>
      <c r="X89" s="5"/>
      <c r="Y89" s="5" t="s">
        <v>113</v>
      </c>
      <c r="Z89" s="5"/>
      <c r="AA89" s="5"/>
      <c r="AB89" s="5"/>
      <c r="AC89" s="5"/>
      <c r="AD89" s="5"/>
      <c r="AE89" s="5"/>
      <c r="AF89" s="5"/>
      <c r="AG89" s="5"/>
      <c r="AH89" s="5"/>
      <c r="AI89" s="5"/>
      <c r="AJ89" s="5"/>
      <c r="AK89" s="5"/>
      <c r="AL89" s="5" t="s">
        <v>87</v>
      </c>
      <c r="AM89" s="5"/>
      <c r="AN89" s="5"/>
      <c r="AO89" s="5"/>
      <c r="AP89" s="5" t="s">
        <v>88</v>
      </c>
      <c r="AQ89" s="5"/>
      <c r="AR89" s="5"/>
      <c r="AS89" s="4" t="s">
        <v>2</v>
      </c>
    </row>
    <row r="90" spans="1:45" ht="15" customHeight="1" x14ac:dyDescent="0.25">
      <c r="A90" s="2" t="s">
        <v>268</v>
      </c>
      <c r="B90" s="5" t="s">
        <v>133</v>
      </c>
      <c r="C90" s="5"/>
      <c r="D90" s="5"/>
      <c r="E90" s="5"/>
      <c r="F90" s="5"/>
      <c r="G90" s="5"/>
      <c r="H90" s="5"/>
      <c r="I90" s="5"/>
      <c r="J90" s="5" t="s">
        <v>131</v>
      </c>
      <c r="K90" s="5"/>
      <c r="L90" s="5"/>
      <c r="M90" s="5"/>
      <c r="N90" s="5"/>
      <c r="O90" s="5"/>
      <c r="P90" s="5"/>
      <c r="Q90" s="5"/>
      <c r="R90" s="5" t="s">
        <v>67</v>
      </c>
      <c r="S90" s="5"/>
      <c r="T90" s="5"/>
      <c r="U90" s="5"/>
      <c r="V90" s="5"/>
      <c r="W90" s="5"/>
      <c r="X90" s="5"/>
      <c r="Y90" s="5" t="s">
        <v>113</v>
      </c>
      <c r="Z90" s="5"/>
      <c r="AA90" s="5"/>
      <c r="AB90" s="5"/>
      <c r="AC90" s="5"/>
      <c r="AD90" s="5"/>
      <c r="AE90" s="5"/>
      <c r="AF90" s="5"/>
      <c r="AG90" s="5"/>
      <c r="AH90" s="5"/>
      <c r="AI90" s="5"/>
      <c r="AJ90" s="5"/>
      <c r="AK90" s="5"/>
      <c r="AL90" s="5" t="s">
        <v>87</v>
      </c>
      <c r="AM90" s="5"/>
      <c r="AN90" s="5"/>
      <c r="AO90" s="5"/>
      <c r="AP90" s="5" t="s">
        <v>88</v>
      </c>
      <c r="AQ90" s="5"/>
      <c r="AR90" s="5"/>
      <c r="AS90" s="4" t="s">
        <v>2</v>
      </c>
    </row>
    <row r="91" spans="1:45" ht="14.25" customHeight="1" x14ac:dyDescent="0.25">
      <c r="A91" s="2" t="s">
        <v>269</v>
      </c>
      <c r="B91" s="5" t="s">
        <v>270</v>
      </c>
      <c r="C91" s="5"/>
      <c r="D91" s="5"/>
      <c r="E91" s="5"/>
      <c r="F91" s="5"/>
      <c r="G91" s="5"/>
      <c r="H91" s="5"/>
      <c r="I91" s="5"/>
      <c r="J91" s="5" t="s">
        <v>131</v>
      </c>
      <c r="K91" s="5"/>
      <c r="L91" s="5"/>
      <c r="M91" s="5"/>
      <c r="N91" s="5"/>
      <c r="O91" s="5"/>
      <c r="P91" s="5"/>
      <c r="Q91" s="5"/>
      <c r="R91" s="5" t="s">
        <v>67</v>
      </c>
      <c r="S91" s="5"/>
      <c r="T91" s="5"/>
      <c r="U91" s="5"/>
      <c r="V91" s="5"/>
      <c r="W91" s="5"/>
      <c r="X91" s="5"/>
      <c r="Y91" s="5" t="s">
        <v>101</v>
      </c>
      <c r="Z91" s="5"/>
      <c r="AA91" s="5"/>
      <c r="AB91" s="5"/>
      <c r="AC91" s="5"/>
      <c r="AD91" s="5"/>
      <c r="AE91" s="5"/>
      <c r="AF91" s="5"/>
      <c r="AG91" s="5"/>
      <c r="AH91" s="5"/>
      <c r="AI91" s="5"/>
      <c r="AJ91" s="5"/>
      <c r="AK91" s="5"/>
      <c r="AL91" s="5" t="s">
        <v>87</v>
      </c>
      <c r="AM91" s="5"/>
      <c r="AN91" s="5"/>
      <c r="AO91" s="5"/>
      <c r="AP91" s="5" t="s">
        <v>88</v>
      </c>
      <c r="AQ91" s="5"/>
      <c r="AR91" s="5"/>
      <c r="AS91" s="4" t="s">
        <v>2</v>
      </c>
    </row>
    <row r="92" spans="1:45" ht="15" customHeight="1" x14ac:dyDescent="0.25">
      <c r="A92" s="2" t="s">
        <v>271</v>
      </c>
      <c r="B92" s="5" t="s">
        <v>107</v>
      </c>
      <c r="C92" s="5"/>
      <c r="D92" s="5"/>
      <c r="E92" s="5"/>
      <c r="F92" s="5"/>
      <c r="G92" s="5"/>
      <c r="H92" s="5"/>
      <c r="I92" s="5"/>
      <c r="J92" s="5" t="s">
        <v>272</v>
      </c>
      <c r="K92" s="5"/>
      <c r="L92" s="5"/>
      <c r="M92" s="5"/>
      <c r="N92" s="5"/>
      <c r="O92" s="5"/>
      <c r="P92" s="5"/>
      <c r="Q92" s="5"/>
      <c r="R92" s="5" t="s">
        <v>272</v>
      </c>
      <c r="S92" s="5"/>
      <c r="T92" s="5"/>
      <c r="U92" s="5"/>
      <c r="V92" s="5"/>
      <c r="W92" s="5"/>
      <c r="X92" s="5"/>
      <c r="Y92" s="5" t="s">
        <v>113</v>
      </c>
      <c r="Z92" s="5"/>
      <c r="AA92" s="5"/>
      <c r="AB92" s="5"/>
      <c r="AC92" s="5"/>
      <c r="AD92" s="5"/>
      <c r="AE92" s="5"/>
      <c r="AF92" s="5"/>
      <c r="AG92" s="5"/>
      <c r="AH92" s="5"/>
      <c r="AI92" s="5"/>
      <c r="AJ92" s="5"/>
      <c r="AK92" s="5"/>
      <c r="AL92" s="5" t="s">
        <v>87</v>
      </c>
      <c r="AM92" s="5"/>
      <c r="AN92" s="5"/>
      <c r="AO92" s="5"/>
      <c r="AP92" s="5" t="s">
        <v>88</v>
      </c>
      <c r="AQ92" s="5"/>
      <c r="AR92" s="5"/>
      <c r="AS92" s="4" t="s">
        <v>2</v>
      </c>
    </row>
    <row r="93" spans="1:45" ht="15" customHeight="1" x14ac:dyDescent="0.25">
      <c r="A93" s="2" t="s">
        <v>273</v>
      </c>
      <c r="B93" s="5" t="s">
        <v>122</v>
      </c>
      <c r="C93" s="5"/>
      <c r="D93" s="5"/>
      <c r="E93" s="5"/>
      <c r="F93" s="5"/>
      <c r="G93" s="5"/>
      <c r="H93" s="5"/>
      <c r="I93" s="5"/>
      <c r="J93" s="5" t="s">
        <v>203</v>
      </c>
      <c r="K93" s="5"/>
      <c r="L93" s="5"/>
      <c r="M93" s="5"/>
      <c r="N93" s="5"/>
      <c r="O93" s="5"/>
      <c r="P93" s="5"/>
      <c r="Q93" s="5"/>
      <c r="R93" s="5" t="s">
        <v>119</v>
      </c>
      <c r="S93" s="5"/>
      <c r="T93" s="5"/>
      <c r="U93" s="5"/>
      <c r="V93" s="5"/>
      <c r="W93" s="5"/>
      <c r="X93" s="5"/>
      <c r="Y93" s="5" t="s">
        <v>101</v>
      </c>
      <c r="Z93" s="5"/>
      <c r="AA93" s="5"/>
      <c r="AB93" s="5"/>
      <c r="AC93" s="5"/>
      <c r="AD93" s="5"/>
      <c r="AE93" s="5"/>
      <c r="AF93" s="5"/>
      <c r="AG93" s="5"/>
      <c r="AH93" s="5"/>
      <c r="AI93" s="5"/>
      <c r="AJ93" s="5"/>
      <c r="AK93" s="5"/>
      <c r="AL93" s="5" t="s">
        <v>87</v>
      </c>
      <c r="AM93" s="5"/>
      <c r="AN93" s="5"/>
      <c r="AO93" s="5"/>
      <c r="AP93" s="5" t="s">
        <v>88</v>
      </c>
      <c r="AQ93" s="5"/>
      <c r="AR93" s="5"/>
      <c r="AS93" s="4" t="s">
        <v>2</v>
      </c>
    </row>
    <row r="94" spans="1:45" ht="15" customHeight="1" x14ac:dyDescent="0.25">
      <c r="A94" s="2" t="s">
        <v>274</v>
      </c>
      <c r="B94" s="5" t="s">
        <v>275</v>
      </c>
      <c r="C94" s="5"/>
      <c r="D94" s="5"/>
      <c r="E94" s="5"/>
      <c r="F94" s="5"/>
      <c r="G94" s="5"/>
      <c r="H94" s="5"/>
      <c r="I94" s="5"/>
      <c r="J94" s="5" t="s">
        <v>276</v>
      </c>
      <c r="K94" s="5"/>
      <c r="L94" s="5"/>
      <c r="M94" s="5"/>
      <c r="N94" s="5"/>
      <c r="O94" s="5"/>
      <c r="P94" s="5"/>
      <c r="Q94" s="5"/>
      <c r="R94" s="5" t="s">
        <v>216</v>
      </c>
      <c r="S94" s="5"/>
      <c r="T94" s="5"/>
      <c r="U94" s="5"/>
      <c r="V94" s="5"/>
      <c r="W94" s="5"/>
      <c r="X94" s="5"/>
      <c r="Y94" s="5" t="s">
        <v>142</v>
      </c>
      <c r="Z94" s="5"/>
      <c r="AA94" s="5"/>
      <c r="AB94" s="5"/>
      <c r="AC94" s="5"/>
      <c r="AD94" s="5"/>
      <c r="AE94" s="5"/>
      <c r="AF94" s="5"/>
      <c r="AG94" s="5"/>
      <c r="AH94" s="5"/>
      <c r="AI94" s="5"/>
      <c r="AJ94" s="5"/>
      <c r="AK94" s="5"/>
      <c r="AL94" s="5" t="s">
        <v>73</v>
      </c>
      <c r="AM94" s="5"/>
      <c r="AN94" s="5"/>
      <c r="AO94" s="5"/>
      <c r="AP94" s="5" t="s">
        <v>277</v>
      </c>
      <c r="AQ94" s="5"/>
      <c r="AR94" s="5"/>
      <c r="AS94" s="4" t="s">
        <v>2</v>
      </c>
    </row>
    <row r="95" spans="1:45" ht="15" customHeight="1" x14ac:dyDescent="0.25">
      <c r="A95" s="2" t="s">
        <v>278</v>
      </c>
      <c r="B95" s="5" t="s">
        <v>279</v>
      </c>
      <c r="C95" s="5"/>
      <c r="D95" s="5"/>
      <c r="E95" s="5"/>
      <c r="F95" s="5"/>
      <c r="G95" s="5"/>
      <c r="H95" s="5"/>
      <c r="I95" s="5"/>
      <c r="J95" s="5" t="s">
        <v>280</v>
      </c>
      <c r="K95" s="5"/>
      <c r="L95" s="5"/>
      <c r="M95" s="5"/>
      <c r="N95" s="5"/>
      <c r="O95" s="5"/>
      <c r="P95" s="5"/>
      <c r="Q95" s="5"/>
      <c r="R95" s="5" t="s">
        <v>281</v>
      </c>
      <c r="S95" s="5"/>
      <c r="T95" s="5"/>
      <c r="U95" s="5"/>
      <c r="V95" s="5"/>
      <c r="W95" s="5"/>
      <c r="X95" s="5"/>
      <c r="Y95" s="5" t="s">
        <v>148</v>
      </c>
      <c r="Z95" s="5"/>
      <c r="AA95" s="5"/>
      <c r="AB95" s="5"/>
      <c r="AC95" s="5"/>
      <c r="AD95" s="5"/>
      <c r="AE95" s="5"/>
      <c r="AF95" s="5"/>
      <c r="AG95" s="5"/>
      <c r="AH95" s="5"/>
      <c r="AI95" s="5"/>
      <c r="AJ95" s="5"/>
      <c r="AK95" s="5"/>
      <c r="AL95" s="5" t="s">
        <v>77</v>
      </c>
      <c r="AM95" s="5"/>
      <c r="AN95" s="5"/>
      <c r="AO95" s="5"/>
      <c r="AP95" s="5" t="s">
        <v>282</v>
      </c>
      <c r="AQ95" s="5"/>
      <c r="AR95" s="5"/>
      <c r="AS95" s="4" t="s">
        <v>2</v>
      </c>
    </row>
    <row r="96" spans="1:45" ht="15" customHeight="1" x14ac:dyDescent="0.25">
      <c r="A96" s="2" t="s">
        <v>283</v>
      </c>
      <c r="B96" s="5" t="s">
        <v>284</v>
      </c>
      <c r="C96" s="5"/>
      <c r="D96" s="5"/>
      <c r="E96" s="5"/>
      <c r="F96" s="5"/>
      <c r="G96" s="5"/>
      <c r="H96" s="5"/>
      <c r="I96" s="5"/>
      <c r="J96" s="5" t="s">
        <v>253</v>
      </c>
      <c r="K96" s="5"/>
      <c r="L96" s="5"/>
      <c r="M96" s="5"/>
      <c r="N96" s="5"/>
      <c r="O96" s="5"/>
      <c r="P96" s="5"/>
      <c r="Q96" s="5"/>
      <c r="R96" s="5" t="s">
        <v>285</v>
      </c>
      <c r="S96" s="5"/>
      <c r="T96" s="5"/>
      <c r="U96" s="5"/>
      <c r="V96" s="5"/>
      <c r="W96" s="5"/>
      <c r="X96" s="5"/>
      <c r="Y96" s="5" t="s">
        <v>51</v>
      </c>
      <c r="Z96" s="5"/>
      <c r="AA96" s="5"/>
      <c r="AB96" s="5"/>
      <c r="AC96" s="5"/>
      <c r="AD96" s="5"/>
      <c r="AE96" s="5"/>
      <c r="AF96" s="5"/>
      <c r="AG96" s="5"/>
      <c r="AH96" s="5"/>
      <c r="AI96" s="5"/>
      <c r="AJ96" s="5"/>
      <c r="AK96" s="5"/>
      <c r="AL96" s="5" t="s">
        <v>87</v>
      </c>
      <c r="AM96" s="5"/>
      <c r="AN96" s="5"/>
      <c r="AO96" s="5"/>
      <c r="AP96" s="5" t="s">
        <v>88</v>
      </c>
      <c r="AQ96" s="5"/>
      <c r="AR96" s="5"/>
      <c r="AS96" s="4" t="s">
        <v>2</v>
      </c>
    </row>
    <row r="97" spans="1:45" ht="15" customHeight="1" x14ac:dyDescent="0.25">
      <c r="A97" s="2" t="s">
        <v>286</v>
      </c>
      <c r="B97" s="5" t="s">
        <v>53</v>
      </c>
      <c r="C97" s="5"/>
      <c r="D97" s="5"/>
      <c r="E97" s="5"/>
      <c r="F97" s="5"/>
      <c r="G97" s="5"/>
      <c r="H97" s="5"/>
      <c r="I97" s="5"/>
      <c r="J97" s="5" t="s">
        <v>287</v>
      </c>
      <c r="K97" s="5"/>
      <c r="L97" s="5"/>
      <c r="M97" s="5"/>
      <c r="N97" s="5"/>
      <c r="O97" s="5"/>
      <c r="P97" s="5"/>
      <c r="Q97" s="5"/>
      <c r="R97" s="5" t="s">
        <v>288</v>
      </c>
      <c r="S97" s="5"/>
      <c r="T97" s="5"/>
      <c r="U97" s="5"/>
      <c r="V97" s="5"/>
      <c r="W97" s="5"/>
      <c r="X97" s="5"/>
      <c r="Y97" s="5" t="s">
        <v>51</v>
      </c>
      <c r="Z97" s="5"/>
      <c r="AA97" s="5"/>
      <c r="AB97" s="5"/>
      <c r="AC97" s="5"/>
      <c r="AD97" s="5"/>
      <c r="AE97" s="5"/>
      <c r="AF97" s="5"/>
      <c r="AG97" s="5"/>
      <c r="AH97" s="5"/>
      <c r="AI97" s="5"/>
      <c r="AJ97" s="5"/>
      <c r="AK97" s="5"/>
      <c r="AL97" s="5" t="s">
        <v>87</v>
      </c>
      <c r="AM97" s="5"/>
      <c r="AN97" s="5"/>
      <c r="AO97" s="5"/>
      <c r="AP97" s="5" t="s">
        <v>88</v>
      </c>
      <c r="AQ97" s="5"/>
      <c r="AR97" s="5"/>
      <c r="AS97" s="4" t="s">
        <v>2</v>
      </c>
    </row>
    <row r="98" spans="1:45" ht="15" customHeight="1" x14ac:dyDescent="0.25">
      <c r="A98" s="2" t="s">
        <v>289</v>
      </c>
      <c r="B98" s="5" t="s">
        <v>290</v>
      </c>
      <c r="C98" s="5"/>
      <c r="D98" s="5"/>
      <c r="E98" s="5"/>
      <c r="F98" s="5"/>
      <c r="G98" s="5"/>
      <c r="H98" s="5"/>
      <c r="I98" s="5"/>
      <c r="J98" s="5" t="s">
        <v>291</v>
      </c>
      <c r="K98" s="5"/>
      <c r="L98" s="5"/>
      <c r="M98" s="5"/>
      <c r="N98" s="5"/>
      <c r="O98" s="5"/>
      <c r="P98" s="5"/>
      <c r="Q98" s="5"/>
      <c r="R98" s="5" t="s">
        <v>292</v>
      </c>
      <c r="S98" s="5"/>
      <c r="T98" s="5"/>
      <c r="U98" s="5"/>
      <c r="V98" s="5"/>
      <c r="W98" s="5"/>
      <c r="X98" s="5"/>
      <c r="Y98" s="5" t="s">
        <v>142</v>
      </c>
      <c r="Z98" s="5"/>
      <c r="AA98" s="5"/>
      <c r="AB98" s="5"/>
      <c r="AC98" s="5"/>
      <c r="AD98" s="5"/>
      <c r="AE98" s="5"/>
      <c r="AF98" s="5"/>
      <c r="AG98" s="5"/>
      <c r="AH98" s="5"/>
      <c r="AI98" s="5"/>
      <c r="AJ98" s="5"/>
      <c r="AK98" s="5"/>
      <c r="AL98" s="5" t="s">
        <v>73</v>
      </c>
      <c r="AM98" s="5"/>
      <c r="AN98" s="5"/>
      <c r="AO98" s="5"/>
      <c r="AP98" s="5" t="s">
        <v>256</v>
      </c>
      <c r="AQ98" s="5"/>
      <c r="AR98" s="5"/>
      <c r="AS98" s="4" t="s">
        <v>2</v>
      </c>
    </row>
    <row r="99" spans="1:45" ht="15" customHeight="1" x14ac:dyDescent="0.25">
      <c r="A99" s="2" t="s">
        <v>293</v>
      </c>
      <c r="B99" s="5" t="s">
        <v>224</v>
      </c>
      <c r="C99" s="5"/>
      <c r="D99" s="5"/>
      <c r="E99" s="5"/>
      <c r="F99" s="5"/>
      <c r="G99" s="5"/>
      <c r="H99" s="5"/>
      <c r="I99" s="5"/>
      <c r="J99" s="5" t="s">
        <v>294</v>
      </c>
      <c r="K99" s="5"/>
      <c r="L99" s="5"/>
      <c r="M99" s="5"/>
      <c r="N99" s="5"/>
      <c r="O99" s="5"/>
      <c r="P99" s="5"/>
      <c r="Q99" s="5"/>
      <c r="R99" s="5" t="s">
        <v>295</v>
      </c>
      <c r="S99" s="5"/>
      <c r="T99" s="5"/>
      <c r="U99" s="5"/>
      <c r="V99" s="5"/>
      <c r="W99" s="5"/>
      <c r="X99" s="5"/>
      <c r="Y99" s="5" t="s">
        <v>142</v>
      </c>
      <c r="Z99" s="5"/>
      <c r="AA99" s="5"/>
      <c r="AB99" s="5"/>
      <c r="AC99" s="5"/>
      <c r="AD99" s="5"/>
      <c r="AE99" s="5"/>
      <c r="AF99" s="5"/>
      <c r="AG99" s="5"/>
      <c r="AH99" s="5"/>
      <c r="AI99" s="5"/>
      <c r="AJ99" s="5"/>
      <c r="AK99" s="5"/>
      <c r="AL99" s="5" t="s">
        <v>73</v>
      </c>
      <c r="AM99" s="5"/>
      <c r="AN99" s="5"/>
      <c r="AO99" s="5"/>
      <c r="AP99" s="5" t="s">
        <v>156</v>
      </c>
      <c r="AQ99" s="5"/>
      <c r="AR99" s="5"/>
      <c r="AS99" s="4" t="s">
        <v>2</v>
      </c>
    </row>
    <row r="100" spans="1:45" ht="15" customHeight="1" x14ac:dyDescent="0.25">
      <c r="A100" s="2" t="s">
        <v>296</v>
      </c>
      <c r="B100" s="5" t="s">
        <v>224</v>
      </c>
      <c r="C100" s="5"/>
      <c r="D100" s="5"/>
      <c r="E100" s="5"/>
      <c r="F100" s="5"/>
      <c r="G100" s="5"/>
      <c r="H100" s="5"/>
      <c r="I100" s="5"/>
      <c r="J100" s="5" t="s">
        <v>297</v>
      </c>
      <c r="K100" s="5"/>
      <c r="L100" s="5"/>
      <c r="M100" s="5"/>
      <c r="N100" s="5"/>
      <c r="O100" s="5"/>
      <c r="P100" s="5"/>
      <c r="Q100" s="5"/>
      <c r="R100" s="5" t="s">
        <v>298</v>
      </c>
      <c r="S100" s="5"/>
      <c r="T100" s="5"/>
      <c r="U100" s="5"/>
      <c r="V100" s="5"/>
      <c r="W100" s="5"/>
      <c r="X100" s="5"/>
      <c r="Y100" s="5" t="s">
        <v>142</v>
      </c>
      <c r="Z100" s="5"/>
      <c r="AA100" s="5"/>
      <c r="AB100" s="5"/>
      <c r="AC100" s="5"/>
      <c r="AD100" s="5"/>
      <c r="AE100" s="5"/>
      <c r="AF100" s="5"/>
      <c r="AG100" s="5"/>
      <c r="AH100" s="5"/>
      <c r="AI100" s="5"/>
      <c r="AJ100" s="5"/>
      <c r="AK100" s="5"/>
      <c r="AL100" s="5" t="s">
        <v>73</v>
      </c>
      <c r="AM100" s="5"/>
      <c r="AN100" s="5"/>
      <c r="AO100" s="5"/>
      <c r="AP100" s="5" t="s">
        <v>238</v>
      </c>
      <c r="AQ100" s="5"/>
      <c r="AR100" s="5"/>
      <c r="AS100" s="4" t="s">
        <v>2</v>
      </c>
    </row>
    <row r="101" spans="1:45" ht="14.25" customHeight="1" x14ac:dyDescent="0.25">
      <c r="A101" s="2" t="s">
        <v>299</v>
      </c>
      <c r="B101" s="5" t="s">
        <v>300</v>
      </c>
      <c r="C101" s="5"/>
      <c r="D101" s="5"/>
      <c r="E101" s="5"/>
      <c r="F101" s="5"/>
      <c r="G101" s="5"/>
      <c r="H101" s="5"/>
      <c r="I101" s="5"/>
      <c r="J101" s="5" t="s">
        <v>301</v>
      </c>
      <c r="K101" s="5"/>
      <c r="L101" s="5"/>
      <c r="M101" s="5"/>
      <c r="N101" s="5"/>
      <c r="O101" s="5"/>
      <c r="P101" s="5"/>
      <c r="Q101" s="5"/>
      <c r="R101" s="5" t="s">
        <v>302</v>
      </c>
      <c r="S101" s="5"/>
      <c r="T101" s="5"/>
      <c r="U101" s="5"/>
      <c r="V101" s="5"/>
      <c r="W101" s="5"/>
      <c r="X101" s="5"/>
      <c r="Y101" s="5" t="s">
        <v>51</v>
      </c>
      <c r="Z101" s="5"/>
      <c r="AA101" s="5"/>
      <c r="AB101" s="5"/>
      <c r="AC101" s="5"/>
      <c r="AD101" s="5"/>
      <c r="AE101" s="5"/>
      <c r="AF101" s="5"/>
      <c r="AG101" s="5"/>
      <c r="AH101" s="5"/>
      <c r="AI101" s="5"/>
      <c r="AJ101" s="5"/>
      <c r="AK101" s="5"/>
      <c r="AL101" s="5" t="s">
        <v>87</v>
      </c>
      <c r="AM101" s="5"/>
      <c r="AN101" s="5"/>
      <c r="AO101" s="5"/>
      <c r="AP101" s="5" t="s">
        <v>88</v>
      </c>
      <c r="AQ101" s="5"/>
      <c r="AR101" s="5"/>
      <c r="AS101" s="4" t="s">
        <v>2</v>
      </c>
    </row>
    <row r="102" spans="1:45" ht="15" customHeight="1" x14ac:dyDescent="0.25">
      <c r="A102" s="2" t="s">
        <v>303</v>
      </c>
      <c r="B102" s="5" t="s">
        <v>189</v>
      </c>
      <c r="C102" s="5"/>
      <c r="D102" s="5"/>
      <c r="E102" s="5"/>
      <c r="F102" s="5"/>
      <c r="G102" s="5"/>
      <c r="H102" s="5"/>
      <c r="I102" s="5"/>
      <c r="J102" s="5" t="s">
        <v>160</v>
      </c>
      <c r="K102" s="5"/>
      <c r="L102" s="5"/>
      <c r="M102" s="5"/>
      <c r="N102" s="5"/>
      <c r="O102" s="5"/>
      <c r="P102" s="5"/>
      <c r="Q102" s="5"/>
      <c r="R102" s="5" t="s">
        <v>304</v>
      </c>
      <c r="S102" s="5"/>
      <c r="T102" s="5"/>
      <c r="U102" s="5"/>
      <c r="V102" s="5"/>
      <c r="W102" s="5"/>
      <c r="X102" s="5"/>
      <c r="Y102" s="5" t="s">
        <v>51</v>
      </c>
      <c r="Z102" s="5"/>
      <c r="AA102" s="5"/>
      <c r="AB102" s="5"/>
      <c r="AC102" s="5"/>
      <c r="AD102" s="5"/>
      <c r="AE102" s="5"/>
      <c r="AF102" s="5"/>
      <c r="AG102" s="5"/>
      <c r="AH102" s="5"/>
      <c r="AI102" s="5"/>
      <c r="AJ102" s="5"/>
      <c r="AK102" s="5"/>
      <c r="AL102" s="5" t="s">
        <v>87</v>
      </c>
      <c r="AM102" s="5"/>
      <c r="AN102" s="5"/>
      <c r="AO102" s="5"/>
      <c r="AP102" s="5" t="s">
        <v>88</v>
      </c>
      <c r="AQ102" s="5"/>
      <c r="AR102" s="5"/>
      <c r="AS102" s="4" t="s">
        <v>2</v>
      </c>
    </row>
    <row r="103" spans="1:45" ht="15" customHeight="1" x14ac:dyDescent="0.25">
      <c r="A103" s="2" t="s">
        <v>305</v>
      </c>
      <c r="B103" s="5" t="s">
        <v>53</v>
      </c>
      <c r="C103" s="5"/>
      <c r="D103" s="5"/>
      <c r="E103" s="5"/>
      <c r="F103" s="5"/>
      <c r="G103" s="5"/>
      <c r="H103" s="5"/>
      <c r="I103" s="5"/>
      <c r="J103" s="5" t="s">
        <v>306</v>
      </c>
      <c r="K103" s="5"/>
      <c r="L103" s="5"/>
      <c r="M103" s="5"/>
      <c r="N103" s="5"/>
      <c r="O103" s="5"/>
      <c r="P103" s="5"/>
      <c r="Q103" s="5"/>
      <c r="R103" s="5" t="s">
        <v>307</v>
      </c>
      <c r="S103" s="5"/>
      <c r="T103" s="5"/>
      <c r="U103" s="5"/>
      <c r="V103" s="5"/>
      <c r="W103" s="5"/>
      <c r="X103" s="5"/>
      <c r="Y103" s="5" t="s">
        <v>51</v>
      </c>
      <c r="Z103" s="5"/>
      <c r="AA103" s="5"/>
      <c r="AB103" s="5"/>
      <c r="AC103" s="5"/>
      <c r="AD103" s="5"/>
      <c r="AE103" s="5"/>
      <c r="AF103" s="5"/>
      <c r="AG103" s="5"/>
      <c r="AH103" s="5"/>
      <c r="AI103" s="5"/>
      <c r="AJ103" s="5"/>
      <c r="AK103" s="5"/>
      <c r="AL103" s="5" t="s">
        <v>87</v>
      </c>
      <c r="AM103" s="5"/>
      <c r="AN103" s="5"/>
      <c r="AO103" s="5"/>
      <c r="AP103" s="5" t="s">
        <v>88</v>
      </c>
      <c r="AQ103" s="5"/>
      <c r="AR103" s="5"/>
      <c r="AS103" s="4" t="s">
        <v>2</v>
      </c>
    </row>
    <row r="104" spans="1:45" ht="15" customHeight="1" x14ac:dyDescent="0.25">
      <c r="A104" s="2" t="s">
        <v>308</v>
      </c>
      <c r="B104" s="5" t="s">
        <v>309</v>
      </c>
      <c r="C104" s="5"/>
      <c r="D104" s="5"/>
      <c r="E104" s="5"/>
      <c r="F104" s="5"/>
      <c r="G104" s="5"/>
      <c r="H104" s="5"/>
      <c r="I104" s="5"/>
      <c r="J104" s="5" t="s">
        <v>310</v>
      </c>
      <c r="K104" s="5"/>
      <c r="L104" s="5"/>
      <c r="M104" s="5"/>
      <c r="N104" s="5"/>
      <c r="O104" s="5"/>
      <c r="P104" s="5"/>
      <c r="Q104" s="5"/>
      <c r="R104" s="5" t="s">
        <v>311</v>
      </c>
      <c r="S104" s="5"/>
      <c r="T104" s="5"/>
      <c r="U104" s="5"/>
      <c r="V104" s="5"/>
      <c r="W104" s="5"/>
      <c r="X104" s="5"/>
      <c r="Y104" s="5" t="s">
        <v>142</v>
      </c>
      <c r="Z104" s="5"/>
      <c r="AA104" s="5"/>
      <c r="AB104" s="5"/>
      <c r="AC104" s="5"/>
      <c r="AD104" s="5"/>
      <c r="AE104" s="5"/>
      <c r="AF104" s="5"/>
      <c r="AG104" s="5"/>
      <c r="AH104" s="5"/>
      <c r="AI104" s="5"/>
      <c r="AJ104" s="5"/>
      <c r="AK104" s="5"/>
      <c r="AL104" s="5" t="s">
        <v>73</v>
      </c>
      <c r="AM104" s="5"/>
      <c r="AN104" s="5"/>
      <c r="AO104" s="5"/>
      <c r="AP104" s="5" t="s">
        <v>312</v>
      </c>
      <c r="AQ104" s="5"/>
      <c r="AR104" s="5"/>
      <c r="AS104" s="4" t="s">
        <v>2</v>
      </c>
    </row>
    <row r="105" spans="1:45" ht="15" customHeight="1" x14ac:dyDescent="0.25">
      <c r="A105" s="2" t="s">
        <v>313</v>
      </c>
      <c r="B105" s="5" t="s">
        <v>314</v>
      </c>
      <c r="C105" s="5"/>
      <c r="D105" s="5"/>
      <c r="E105" s="5"/>
      <c r="F105" s="5"/>
      <c r="G105" s="5"/>
      <c r="H105" s="5"/>
      <c r="I105" s="5"/>
      <c r="J105" s="5" t="s">
        <v>315</v>
      </c>
      <c r="K105" s="5"/>
      <c r="L105" s="5"/>
      <c r="M105" s="5"/>
      <c r="N105" s="5"/>
      <c r="O105" s="5"/>
      <c r="P105" s="5"/>
      <c r="Q105" s="5"/>
      <c r="R105" s="5" t="s">
        <v>316</v>
      </c>
      <c r="S105" s="5"/>
      <c r="T105" s="5"/>
      <c r="U105" s="5"/>
      <c r="V105" s="5"/>
      <c r="W105" s="5"/>
      <c r="X105" s="5"/>
      <c r="Y105" s="5" t="s">
        <v>51</v>
      </c>
      <c r="Z105" s="5"/>
      <c r="AA105" s="5"/>
      <c r="AB105" s="5"/>
      <c r="AC105" s="5"/>
      <c r="AD105" s="5"/>
      <c r="AE105" s="5"/>
      <c r="AF105" s="5"/>
      <c r="AG105" s="5"/>
      <c r="AH105" s="5"/>
      <c r="AI105" s="5"/>
      <c r="AJ105" s="5"/>
      <c r="AK105" s="5"/>
      <c r="AL105" s="5" t="s">
        <v>87</v>
      </c>
      <c r="AM105" s="5"/>
      <c r="AN105" s="5"/>
      <c r="AO105" s="5"/>
      <c r="AP105" s="5" t="s">
        <v>88</v>
      </c>
      <c r="AQ105" s="5"/>
      <c r="AR105" s="5"/>
      <c r="AS105" s="4" t="s">
        <v>2</v>
      </c>
    </row>
    <row r="106" spans="1:45" ht="15" customHeight="1" x14ac:dyDescent="0.25">
      <c r="A106" s="2" t="s">
        <v>317</v>
      </c>
      <c r="B106" s="5" t="s">
        <v>318</v>
      </c>
      <c r="C106" s="5"/>
      <c r="D106" s="5"/>
      <c r="E106" s="5"/>
      <c r="F106" s="5"/>
      <c r="G106" s="5"/>
      <c r="H106" s="5"/>
      <c r="I106" s="5"/>
      <c r="J106" s="5" t="s">
        <v>319</v>
      </c>
      <c r="K106" s="5"/>
      <c r="L106" s="5"/>
      <c r="M106" s="5"/>
      <c r="N106" s="5"/>
      <c r="O106" s="5"/>
      <c r="P106" s="5"/>
      <c r="Q106" s="5"/>
      <c r="R106" s="5" t="s">
        <v>320</v>
      </c>
      <c r="S106" s="5"/>
      <c r="T106" s="5"/>
      <c r="U106" s="5"/>
      <c r="V106" s="5"/>
      <c r="W106" s="5"/>
      <c r="X106" s="5"/>
      <c r="Y106" s="5" t="s">
        <v>101</v>
      </c>
      <c r="Z106" s="5"/>
      <c r="AA106" s="5"/>
      <c r="AB106" s="5"/>
      <c r="AC106" s="5"/>
      <c r="AD106" s="5"/>
      <c r="AE106" s="5"/>
      <c r="AF106" s="5"/>
      <c r="AG106" s="5"/>
      <c r="AH106" s="5"/>
      <c r="AI106" s="5"/>
      <c r="AJ106" s="5"/>
      <c r="AK106" s="5"/>
      <c r="AL106" s="5" t="s">
        <v>87</v>
      </c>
      <c r="AM106" s="5"/>
      <c r="AN106" s="5"/>
      <c r="AO106" s="5"/>
      <c r="AP106" s="5" t="s">
        <v>88</v>
      </c>
      <c r="AQ106" s="5"/>
      <c r="AR106" s="5"/>
      <c r="AS106" s="4" t="s">
        <v>2</v>
      </c>
    </row>
    <row r="107" spans="1:45" ht="15" customHeight="1" x14ac:dyDescent="0.25">
      <c r="A107" s="2" t="s">
        <v>321</v>
      </c>
      <c r="B107" s="5" t="s">
        <v>322</v>
      </c>
      <c r="C107" s="5"/>
      <c r="D107" s="5"/>
      <c r="E107" s="5"/>
      <c r="F107" s="5"/>
      <c r="G107" s="5"/>
      <c r="H107" s="5"/>
      <c r="I107" s="5"/>
      <c r="J107" s="5" t="s">
        <v>323</v>
      </c>
      <c r="K107" s="5"/>
      <c r="L107" s="5"/>
      <c r="M107" s="5"/>
      <c r="N107" s="5"/>
      <c r="O107" s="5"/>
      <c r="P107" s="5"/>
      <c r="Q107" s="5"/>
      <c r="R107" s="5" t="s">
        <v>324</v>
      </c>
      <c r="S107" s="5"/>
      <c r="T107" s="5"/>
      <c r="U107" s="5"/>
      <c r="V107" s="5"/>
      <c r="W107" s="5"/>
      <c r="X107" s="5"/>
      <c r="Y107" s="5" t="s">
        <v>101</v>
      </c>
      <c r="Z107" s="5"/>
      <c r="AA107" s="5"/>
      <c r="AB107" s="5"/>
      <c r="AC107" s="5"/>
      <c r="AD107" s="5"/>
      <c r="AE107" s="5"/>
      <c r="AF107" s="5"/>
      <c r="AG107" s="5"/>
      <c r="AH107" s="5"/>
      <c r="AI107" s="5"/>
      <c r="AJ107" s="5"/>
      <c r="AK107" s="5"/>
      <c r="AL107" s="5" t="s">
        <v>87</v>
      </c>
      <c r="AM107" s="5"/>
      <c r="AN107" s="5"/>
      <c r="AO107" s="5"/>
      <c r="AP107" s="5" t="s">
        <v>88</v>
      </c>
      <c r="AQ107" s="5"/>
      <c r="AR107" s="5"/>
      <c r="AS107" s="4" t="s">
        <v>2</v>
      </c>
    </row>
    <row r="108" spans="1:45" ht="15" customHeight="1" x14ac:dyDescent="0.25">
      <c r="A108" s="2" t="s">
        <v>325</v>
      </c>
      <c r="B108" s="5" t="s">
        <v>193</v>
      </c>
      <c r="C108" s="5"/>
      <c r="D108" s="5"/>
      <c r="E108" s="5"/>
      <c r="F108" s="5"/>
      <c r="G108" s="5"/>
      <c r="H108" s="5"/>
      <c r="I108" s="5"/>
      <c r="J108" s="5" t="s">
        <v>326</v>
      </c>
      <c r="K108" s="5"/>
      <c r="L108" s="5"/>
      <c r="M108" s="5"/>
      <c r="N108" s="5"/>
      <c r="O108" s="5"/>
      <c r="P108" s="5"/>
      <c r="Q108" s="5"/>
      <c r="R108" s="5" t="s">
        <v>327</v>
      </c>
      <c r="S108" s="5"/>
      <c r="T108" s="5"/>
      <c r="U108" s="5"/>
      <c r="V108" s="5"/>
      <c r="W108" s="5"/>
      <c r="X108" s="5"/>
      <c r="Y108" s="5" t="s">
        <v>101</v>
      </c>
      <c r="Z108" s="5"/>
      <c r="AA108" s="5"/>
      <c r="AB108" s="5"/>
      <c r="AC108" s="5"/>
      <c r="AD108" s="5"/>
      <c r="AE108" s="5"/>
      <c r="AF108" s="5"/>
      <c r="AG108" s="5"/>
      <c r="AH108" s="5"/>
      <c r="AI108" s="5"/>
      <c r="AJ108" s="5"/>
      <c r="AK108" s="5"/>
      <c r="AL108" s="5" t="s">
        <v>87</v>
      </c>
      <c r="AM108" s="5"/>
      <c r="AN108" s="5"/>
      <c r="AO108" s="5"/>
      <c r="AP108" s="5" t="s">
        <v>88</v>
      </c>
      <c r="AQ108" s="5"/>
      <c r="AR108" s="5"/>
      <c r="AS108" s="4" t="s">
        <v>2</v>
      </c>
    </row>
    <row r="109" spans="1:45" ht="15" customHeight="1" x14ac:dyDescent="0.25">
      <c r="A109" s="2" t="s">
        <v>328</v>
      </c>
      <c r="B109" s="5" t="s">
        <v>107</v>
      </c>
      <c r="C109" s="5"/>
      <c r="D109" s="5"/>
      <c r="E109" s="5"/>
      <c r="F109" s="5"/>
      <c r="G109" s="5"/>
      <c r="H109" s="5"/>
      <c r="I109" s="5"/>
      <c r="J109" s="5" t="s">
        <v>116</v>
      </c>
      <c r="K109" s="5"/>
      <c r="L109" s="5"/>
      <c r="M109" s="5"/>
      <c r="N109" s="5"/>
      <c r="O109" s="5"/>
      <c r="P109" s="5"/>
      <c r="Q109" s="5"/>
      <c r="R109" s="5" t="s">
        <v>329</v>
      </c>
      <c r="S109" s="5"/>
      <c r="T109" s="5"/>
      <c r="U109" s="5"/>
      <c r="V109" s="5"/>
      <c r="W109" s="5"/>
      <c r="X109" s="5"/>
      <c r="Y109" s="5" t="s">
        <v>142</v>
      </c>
      <c r="Z109" s="5"/>
      <c r="AA109" s="5"/>
      <c r="AB109" s="5"/>
      <c r="AC109" s="5"/>
      <c r="AD109" s="5"/>
      <c r="AE109" s="5"/>
      <c r="AF109" s="5"/>
      <c r="AG109" s="5"/>
      <c r="AH109" s="5"/>
      <c r="AI109" s="5"/>
      <c r="AJ109" s="5"/>
      <c r="AK109" s="5"/>
      <c r="AL109" s="5" t="s">
        <v>73</v>
      </c>
      <c r="AM109" s="5"/>
      <c r="AN109" s="5"/>
      <c r="AO109" s="5"/>
      <c r="AP109" s="5" t="s">
        <v>330</v>
      </c>
      <c r="AQ109" s="5"/>
      <c r="AR109" s="5"/>
      <c r="AS109" s="4" t="s">
        <v>2</v>
      </c>
    </row>
    <row r="110" spans="1:45" ht="15" customHeight="1" x14ac:dyDescent="0.25">
      <c r="A110" s="2" t="s">
        <v>331</v>
      </c>
      <c r="B110" s="5" t="s">
        <v>107</v>
      </c>
      <c r="C110" s="5"/>
      <c r="D110" s="5"/>
      <c r="E110" s="5"/>
      <c r="F110" s="5"/>
      <c r="G110" s="5"/>
      <c r="H110" s="5"/>
      <c r="I110" s="5"/>
      <c r="J110" s="5" t="s">
        <v>199</v>
      </c>
      <c r="K110" s="5"/>
      <c r="L110" s="5"/>
      <c r="M110" s="5"/>
      <c r="N110" s="5"/>
      <c r="O110" s="5"/>
      <c r="P110" s="5"/>
      <c r="Q110" s="5"/>
      <c r="R110" s="5" t="s">
        <v>213</v>
      </c>
      <c r="S110" s="5"/>
      <c r="T110" s="5"/>
      <c r="U110" s="5"/>
      <c r="V110" s="5"/>
      <c r="W110" s="5"/>
      <c r="X110" s="5"/>
      <c r="Y110" s="5" t="s">
        <v>148</v>
      </c>
      <c r="Z110" s="5"/>
      <c r="AA110" s="5"/>
      <c r="AB110" s="5"/>
      <c r="AC110" s="5"/>
      <c r="AD110" s="5"/>
      <c r="AE110" s="5"/>
      <c r="AF110" s="5"/>
      <c r="AG110" s="5"/>
      <c r="AH110" s="5"/>
      <c r="AI110" s="5"/>
      <c r="AJ110" s="5"/>
      <c r="AK110" s="5"/>
      <c r="AL110" s="5" t="s">
        <v>332</v>
      </c>
      <c r="AM110" s="5"/>
      <c r="AN110" s="5"/>
      <c r="AO110" s="5"/>
      <c r="AP110" s="5" t="s">
        <v>333</v>
      </c>
      <c r="AQ110" s="5"/>
      <c r="AR110" s="5"/>
      <c r="AS110" s="4" t="s">
        <v>2</v>
      </c>
    </row>
    <row r="111" spans="1:45" ht="15" customHeight="1" x14ac:dyDescent="0.25">
      <c r="A111" s="2" t="s">
        <v>334</v>
      </c>
      <c r="B111" s="5" t="s">
        <v>111</v>
      </c>
      <c r="C111" s="5"/>
      <c r="D111" s="5"/>
      <c r="E111" s="5"/>
      <c r="F111" s="5"/>
      <c r="G111" s="5"/>
      <c r="H111" s="5"/>
      <c r="I111" s="5"/>
      <c r="J111" s="5" t="s">
        <v>119</v>
      </c>
      <c r="K111" s="5"/>
      <c r="L111" s="5"/>
      <c r="M111" s="5"/>
      <c r="N111" s="5"/>
      <c r="O111" s="5"/>
      <c r="P111" s="5"/>
      <c r="Q111" s="5"/>
      <c r="R111" s="5" t="s">
        <v>120</v>
      </c>
      <c r="S111" s="5"/>
      <c r="T111" s="5"/>
      <c r="U111" s="5"/>
      <c r="V111" s="5"/>
      <c r="W111" s="5"/>
      <c r="X111" s="5"/>
      <c r="Y111" s="5" t="s">
        <v>101</v>
      </c>
      <c r="Z111" s="5"/>
      <c r="AA111" s="5"/>
      <c r="AB111" s="5"/>
      <c r="AC111" s="5"/>
      <c r="AD111" s="5"/>
      <c r="AE111" s="5"/>
      <c r="AF111" s="5"/>
      <c r="AG111" s="5"/>
      <c r="AH111" s="5"/>
      <c r="AI111" s="5"/>
      <c r="AJ111" s="5"/>
      <c r="AK111" s="5"/>
      <c r="AL111" s="5" t="s">
        <v>87</v>
      </c>
      <c r="AM111" s="5"/>
      <c r="AN111" s="5"/>
      <c r="AO111" s="5"/>
      <c r="AP111" s="5" t="s">
        <v>88</v>
      </c>
      <c r="AQ111" s="5"/>
      <c r="AR111" s="5"/>
      <c r="AS111" s="4" t="s">
        <v>2</v>
      </c>
    </row>
    <row r="112" spans="1:45" ht="14.25" customHeight="1" x14ac:dyDescent="0.25">
      <c r="A112" s="2" t="s">
        <v>335</v>
      </c>
      <c r="B112" s="5" t="s">
        <v>107</v>
      </c>
      <c r="C112" s="5"/>
      <c r="D112" s="5"/>
      <c r="E112" s="5"/>
      <c r="F112" s="5"/>
      <c r="G112" s="5"/>
      <c r="H112" s="5"/>
      <c r="I112" s="5"/>
      <c r="J112" s="5" t="s">
        <v>266</v>
      </c>
      <c r="K112" s="5"/>
      <c r="L112" s="5"/>
      <c r="M112" s="5"/>
      <c r="N112" s="5"/>
      <c r="O112" s="5"/>
      <c r="P112" s="5"/>
      <c r="Q112" s="5"/>
      <c r="R112" s="5" t="s">
        <v>336</v>
      </c>
      <c r="S112" s="5"/>
      <c r="T112" s="5"/>
      <c r="U112" s="5"/>
      <c r="V112" s="5"/>
      <c r="W112" s="5"/>
      <c r="X112" s="5"/>
      <c r="Y112" s="5" t="s">
        <v>101</v>
      </c>
      <c r="Z112" s="5"/>
      <c r="AA112" s="5"/>
      <c r="AB112" s="5"/>
      <c r="AC112" s="5"/>
      <c r="AD112" s="5"/>
      <c r="AE112" s="5"/>
      <c r="AF112" s="5"/>
      <c r="AG112" s="5"/>
      <c r="AH112" s="5"/>
      <c r="AI112" s="5"/>
      <c r="AJ112" s="5"/>
      <c r="AK112" s="5"/>
      <c r="AL112" s="5" t="s">
        <v>87</v>
      </c>
      <c r="AM112" s="5"/>
      <c r="AN112" s="5"/>
      <c r="AO112" s="5"/>
      <c r="AP112" s="5" t="s">
        <v>88</v>
      </c>
      <c r="AQ112" s="5"/>
      <c r="AR112" s="5"/>
      <c r="AS112" s="4" t="s">
        <v>2</v>
      </c>
    </row>
    <row r="113" spans="1:45" ht="15" customHeight="1" x14ac:dyDescent="0.25">
      <c r="A113" s="2" t="s">
        <v>337</v>
      </c>
      <c r="B113" s="5" t="s">
        <v>107</v>
      </c>
      <c r="C113" s="5"/>
      <c r="D113" s="5"/>
      <c r="E113" s="5"/>
      <c r="F113" s="5"/>
      <c r="G113" s="5"/>
      <c r="H113" s="5"/>
      <c r="I113" s="5"/>
      <c r="J113" s="5" t="s">
        <v>336</v>
      </c>
      <c r="K113" s="5"/>
      <c r="L113" s="5"/>
      <c r="M113" s="5"/>
      <c r="N113" s="5"/>
      <c r="O113" s="5"/>
      <c r="P113" s="5"/>
      <c r="Q113" s="5"/>
      <c r="R113" s="5" t="s">
        <v>68</v>
      </c>
      <c r="S113" s="5"/>
      <c r="T113" s="5"/>
      <c r="U113" s="5"/>
      <c r="V113" s="5"/>
      <c r="W113" s="5"/>
      <c r="X113" s="5"/>
      <c r="Y113" s="5" t="s">
        <v>51</v>
      </c>
      <c r="Z113" s="5"/>
      <c r="AA113" s="5"/>
      <c r="AB113" s="5"/>
      <c r="AC113" s="5"/>
      <c r="AD113" s="5"/>
      <c r="AE113" s="5"/>
      <c r="AF113" s="5"/>
      <c r="AG113" s="5"/>
      <c r="AH113" s="5"/>
      <c r="AI113" s="5"/>
      <c r="AJ113" s="5"/>
      <c r="AK113" s="5"/>
      <c r="AL113" s="5" t="s">
        <v>87</v>
      </c>
      <c r="AM113" s="5"/>
      <c r="AN113" s="5"/>
      <c r="AO113" s="5"/>
      <c r="AP113" s="5" t="s">
        <v>88</v>
      </c>
      <c r="AQ113" s="5"/>
      <c r="AR113" s="5"/>
      <c r="AS113" s="4" t="s">
        <v>2</v>
      </c>
    </row>
    <row r="114" spans="1:45" ht="15" customHeight="1" x14ac:dyDescent="0.25">
      <c r="A114" s="2" t="s">
        <v>338</v>
      </c>
      <c r="B114" s="5" t="s">
        <v>133</v>
      </c>
      <c r="C114" s="5"/>
      <c r="D114" s="5"/>
      <c r="E114" s="5"/>
      <c r="F114" s="5"/>
      <c r="G114" s="5"/>
      <c r="H114" s="5"/>
      <c r="I114" s="5"/>
      <c r="J114" s="5" t="s">
        <v>266</v>
      </c>
      <c r="K114" s="5"/>
      <c r="L114" s="5"/>
      <c r="M114" s="5"/>
      <c r="N114" s="5"/>
      <c r="O114" s="5"/>
      <c r="P114" s="5"/>
      <c r="Q114" s="5"/>
      <c r="R114" s="5" t="s">
        <v>66</v>
      </c>
      <c r="S114" s="5"/>
      <c r="T114" s="5"/>
      <c r="U114" s="5"/>
      <c r="V114" s="5"/>
      <c r="W114" s="5"/>
      <c r="X114" s="5"/>
      <c r="Y114" s="5" t="s">
        <v>113</v>
      </c>
      <c r="Z114" s="5"/>
      <c r="AA114" s="5"/>
      <c r="AB114" s="5"/>
      <c r="AC114" s="5"/>
      <c r="AD114" s="5"/>
      <c r="AE114" s="5"/>
      <c r="AF114" s="5"/>
      <c r="AG114" s="5"/>
      <c r="AH114" s="5"/>
      <c r="AI114" s="5"/>
      <c r="AJ114" s="5"/>
      <c r="AK114" s="5"/>
      <c r="AL114" s="5" t="s">
        <v>87</v>
      </c>
      <c r="AM114" s="5"/>
      <c r="AN114" s="5"/>
      <c r="AO114" s="5"/>
      <c r="AP114" s="5" t="s">
        <v>88</v>
      </c>
      <c r="AQ114" s="5"/>
      <c r="AR114" s="5"/>
      <c r="AS114" s="4" t="s">
        <v>2</v>
      </c>
    </row>
    <row r="115" spans="1:45" ht="15" customHeight="1" x14ac:dyDescent="0.25">
      <c r="A115" s="2" t="s">
        <v>339</v>
      </c>
      <c r="B115" s="5" t="s">
        <v>107</v>
      </c>
      <c r="C115" s="5"/>
      <c r="D115" s="5"/>
      <c r="E115" s="5"/>
      <c r="F115" s="5"/>
      <c r="G115" s="5"/>
      <c r="H115" s="5"/>
      <c r="I115" s="5"/>
      <c r="J115" s="5" t="s">
        <v>272</v>
      </c>
      <c r="K115" s="5"/>
      <c r="L115" s="5"/>
      <c r="M115" s="5"/>
      <c r="N115" s="5"/>
      <c r="O115" s="5"/>
      <c r="P115" s="5"/>
      <c r="Q115" s="5"/>
      <c r="R115" s="5" t="s">
        <v>272</v>
      </c>
      <c r="S115" s="5"/>
      <c r="T115" s="5"/>
      <c r="U115" s="5"/>
      <c r="V115" s="5"/>
      <c r="W115" s="5"/>
      <c r="X115" s="5"/>
      <c r="Y115" s="5" t="s">
        <v>113</v>
      </c>
      <c r="Z115" s="5"/>
      <c r="AA115" s="5"/>
      <c r="AB115" s="5"/>
      <c r="AC115" s="5"/>
      <c r="AD115" s="5"/>
      <c r="AE115" s="5"/>
      <c r="AF115" s="5"/>
      <c r="AG115" s="5"/>
      <c r="AH115" s="5"/>
      <c r="AI115" s="5"/>
      <c r="AJ115" s="5"/>
      <c r="AK115" s="5"/>
      <c r="AL115" s="5" t="s">
        <v>87</v>
      </c>
      <c r="AM115" s="5"/>
      <c r="AN115" s="5"/>
      <c r="AO115" s="5"/>
      <c r="AP115" s="5" t="s">
        <v>88</v>
      </c>
      <c r="AQ115" s="5"/>
      <c r="AR115" s="5"/>
      <c r="AS115" s="4" t="s">
        <v>2</v>
      </c>
    </row>
    <row r="116" spans="1:45" ht="15" customHeight="1" x14ac:dyDescent="0.25">
      <c r="A116" s="2" t="s">
        <v>340</v>
      </c>
      <c r="B116" s="5" t="s">
        <v>270</v>
      </c>
      <c r="C116" s="5"/>
      <c r="D116" s="5"/>
      <c r="E116" s="5"/>
      <c r="F116" s="5"/>
      <c r="G116" s="5"/>
      <c r="H116" s="5"/>
      <c r="I116" s="5"/>
      <c r="J116" s="5" t="s">
        <v>129</v>
      </c>
      <c r="K116" s="5"/>
      <c r="L116" s="5"/>
      <c r="M116" s="5"/>
      <c r="N116" s="5"/>
      <c r="O116" s="5"/>
      <c r="P116" s="5"/>
      <c r="Q116" s="5"/>
      <c r="R116" s="5" t="s">
        <v>64</v>
      </c>
      <c r="S116" s="5"/>
      <c r="T116" s="5"/>
      <c r="U116" s="5"/>
      <c r="V116" s="5"/>
      <c r="W116" s="5"/>
      <c r="X116" s="5"/>
      <c r="Y116" s="5" t="s">
        <v>101</v>
      </c>
      <c r="Z116" s="5"/>
      <c r="AA116" s="5"/>
      <c r="AB116" s="5"/>
      <c r="AC116" s="5"/>
      <c r="AD116" s="5"/>
      <c r="AE116" s="5"/>
      <c r="AF116" s="5"/>
      <c r="AG116" s="5"/>
      <c r="AH116" s="5"/>
      <c r="AI116" s="5"/>
      <c r="AJ116" s="5"/>
      <c r="AK116" s="5"/>
      <c r="AL116" s="5" t="s">
        <v>87</v>
      </c>
      <c r="AM116" s="5"/>
      <c r="AN116" s="5"/>
      <c r="AO116" s="5"/>
      <c r="AP116" s="5" t="s">
        <v>88</v>
      </c>
      <c r="AQ116" s="5"/>
      <c r="AR116" s="5"/>
      <c r="AS116" s="4" t="s">
        <v>2</v>
      </c>
    </row>
    <row r="117" spans="1:45" ht="15" customHeight="1" x14ac:dyDescent="0.25">
      <c r="A117" s="2" t="s">
        <v>341</v>
      </c>
      <c r="B117" s="5" t="s">
        <v>205</v>
      </c>
      <c r="C117" s="5"/>
      <c r="D117" s="5"/>
      <c r="E117" s="5"/>
      <c r="F117" s="5"/>
      <c r="G117" s="5"/>
      <c r="H117" s="5"/>
      <c r="I117" s="5"/>
      <c r="J117" s="5" t="s">
        <v>131</v>
      </c>
      <c r="K117" s="5"/>
      <c r="L117" s="5"/>
      <c r="M117" s="5"/>
      <c r="N117" s="5"/>
      <c r="O117" s="5"/>
      <c r="P117" s="5"/>
      <c r="Q117" s="5"/>
      <c r="R117" s="5" t="s">
        <v>67</v>
      </c>
      <c r="S117" s="5"/>
      <c r="T117" s="5"/>
      <c r="U117" s="5"/>
      <c r="V117" s="5"/>
      <c r="W117" s="5"/>
      <c r="X117" s="5"/>
      <c r="Y117" s="5" t="s">
        <v>51</v>
      </c>
      <c r="Z117" s="5"/>
      <c r="AA117" s="5"/>
      <c r="AB117" s="5"/>
      <c r="AC117" s="5"/>
      <c r="AD117" s="5"/>
      <c r="AE117" s="5"/>
      <c r="AF117" s="5"/>
      <c r="AG117" s="5"/>
      <c r="AH117" s="5"/>
      <c r="AI117" s="5"/>
      <c r="AJ117" s="5"/>
      <c r="AK117" s="5"/>
      <c r="AL117" s="5" t="s">
        <v>87</v>
      </c>
      <c r="AM117" s="5"/>
      <c r="AN117" s="5"/>
      <c r="AO117" s="5"/>
      <c r="AP117" s="5" t="s">
        <v>88</v>
      </c>
      <c r="AQ117" s="5"/>
      <c r="AR117" s="5"/>
      <c r="AS117" s="4" t="s">
        <v>2</v>
      </c>
    </row>
    <row r="118" spans="1:45" ht="15" customHeight="1" x14ac:dyDescent="0.25">
      <c r="A118" s="2" t="s">
        <v>342</v>
      </c>
      <c r="B118" s="5" t="s">
        <v>107</v>
      </c>
      <c r="C118" s="5"/>
      <c r="D118" s="5"/>
      <c r="E118" s="5"/>
      <c r="F118" s="5"/>
      <c r="G118" s="5"/>
      <c r="H118" s="5"/>
      <c r="I118" s="5"/>
      <c r="J118" s="5" t="s">
        <v>343</v>
      </c>
      <c r="K118" s="5"/>
      <c r="L118" s="5"/>
      <c r="M118" s="5"/>
      <c r="N118" s="5"/>
      <c r="O118" s="5"/>
      <c r="P118" s="5"/>
      <c r="Q118" s="5"/>
      <c r="R118" s="5" t="s">
        <v>344</v>
      </c>
      <c r="S118" s="5"/>
      <c r="T118" s="5"/>
      <c r="U118" s="5"/>
      <c r="V118" s="5"/>
      <c r="W118" s="5"/>
      <c r="X118" s="5"/>
      <c r="Y118" s="5" t="s">
        <v>101</v>
      </c>
      <c r="Z118" s="5"/>
      <c r="AA118" s="5"/>
      <c r="AB118" s="5"/>
      <c r="AC118" s="5"/>
      <c r="AD118" s="5"/>
      <c r="AE118" s="5"/>
      <c r="AF118" s="5"/>
      <c r="AG118" s="5"/>
      <c r="AH118" s="5"/>
      <c r="AI118" s="5"/>
      <c r="AJ118" s="5"/>
      <c r="AK118" s="5"/>
      <c r="AL118" s="5" t="s">
        <v>87</v>
      </c>
      <c r="AM118" s="5"/>
      <c r="AN118" s="5"/>
      <c r="AO118" s="5"/>
      <c r="AP118" s="5" t="s">
        <v>88</v>
      </c>
      <c r="AQ118" s="5"/>
      <c r="AR118" s="5"/>
      <c r="AS118" s="4" t="s">
        <v>2</v>
      </c>
    </row>
    <row r="119" spans="1:45" ht="15" customHeight="1" x14ac:dyDescent="0.25">
      <c r="A119" s="2" t="s">
        <v>345</v>
      </c>
      <c r="B119" s="5" t="s">
        <v>215</v>
      </c>
      <c r="C119" s="5"/>
      <c r="D119" s="5"/>
      <c r="E119" s="5"/>
      <c r="F119" s="5"/>
      <c r="G119" s="5"/>
      <c r="H119" s="5"/>
      <c r="I119" s="5"/>
      <c r="J119" s="5" t="s">
        <v>115</v>
      </c>
      <c r="K119" s="5"/>
      <c r="L119" s="5"/>
      <c r="M119" s="5"/>
      <c r="N119" s="5"/>
      <c r="O119" s="5"/>
      <c r="P119" s="5"/>
      <c r="Q119" s="5"/>
      <c r="R119" s="5" t="s">
        <v>116</v>
      </c>
      <c r="S119" s="5"/>
      <c r="T119" s="5"/>
      <c r="U119" s="5"/>
      <c r="V119" s="5"/>
      <c r="W119" s="5"/>
      <c r="X119" s="5"/>
      <c r="Y119" s="5" t="s">
        <v>51</v>
      </c>
      <c r="Z119" s="5"/>
      <c r="AA119" s="5"/>
      <c r="AB119" s="5"/>
      <c r="AC119" s="5"/>
      <c r="AD119" s="5"/>
      <c r="AE119" s="5"/>
      <c r="AF119" s="5"/>
      <c r="AG119" s="5"/>
      <c r="AH119" s="5"/>
      <c r="AI119" s="5"/>
      <c r="AJ119" s="5"/>
      <c r="AK119" s="5"/>
      <c r="AL119" s="5" t="s">
        <v>87</v>
      </c>
      <c r="AM119" s="5"/>
      <c r="AN119" s="5"/>
      <c r="AO119" s="5"/>
      <c r="AP119" s="5" t="s">
        <v>88</v>
      </c>
      <c r="AQ119" s="5"/>
      <c r="AR119" s="5"/>
      <c r="AS119" s="4" t="s">
        <v>2</v>
      </c>
    </row>
    <row r="120" spans="1:45" ht="15" customHeight="1" x14ac:dyDescent="0.25">
      <c r="A120" s="2" t="s">
        <v>346</v>
      </c>
      <c r="B120" s="5" t="s">
        <v>347</v>
      </c>
      <c r="C120" s="5"/>
      <c r="D120" s="5"/>
      <c r="E120" s="5"/>
      <c r="F120" s="5"/>
      <c r="G120" s="5"/>
      <c r="H120" s="5"/>
      <c r="I120" s="5"/>
      <c r="J120" s="5" t="s">
        <v>112</v>
      </c>
      <c r="K120" s="5"/>
      <c r="L120" s="5"/>
      <c r="M120" s="5"/>
      <c r="N120" s="5"/>
      <c r="O120" s="5"/>
      <c r="P120" s="5"/>
      <c r="Q120" s="5"/>
      <c r="R120" s="5" t="s">
        <v>113</v>
      </c>
      <c r="S120" s="5"/>
      <c r="T120" s="5"/>
      <c r="U120" s="5"/>
      <c r="V120" s="5"/>
      <c r="W120" s="5"/>
      <c r="X120" s="5"/>
      <c r="Y120" s="5" t="s">
        <v>148</v>
      </c>
      <c r="Z120" s="5"/>
      <c r="AA120" s="5"/>
      <c r="AB120" s="5"/>
      <c r="AC120" s="5"/>
      <c r="AD120" s="5"/>
      <c r="AE120" s="5"/>
      <c r="AF120" s="5"/>
      <c r="AG120" s="5"/>
      <c r="AH120" s="5"/>
      <c r="AI120" s="5"/>
      <c r="AJ120" s="5"/>
      <c r="AK120" s="5"/>
      <c r="AL120" s="5" t="s">
        <v>332</v>
      </c>
      <c r="AM120" s="5"/>
      <c r="AN120" s="5"/>
      <c r="AO120" s="5"/>
      <c r="AP120" s="5" t="s">
        <v>348</v>
      </c>
      <c r="AQ120" s="5"/>
      <c r="AR120" s="5"/>
      <c r="AS120" s="4" t="s">
        <v>2</v>
      </c>
    </row>
    <row r="121" spans="1:45" ht="15" customHeight="1" x14ac:dyDescent="0.25">
      <c r="A121" s="2" t="s">
        <v>349</v>
      </c>
      <c r="B121" s="5" t="s">
        <v>275</v>
      </c>
      <c r="C121" s="5"/>
      <c r="D121" s="5"/>
      <c r="E121" s="5"/>
      <c r="F121" s="5"/>
      <c r="G121" s="5"/>
      <c r="H121" s="5"/>
      <c r="I121" s="5"/>
      <c r="J121" s="5" t="s">
        <v>350</v>
      </c>
      <c r="K121" s="5"/>
      <c r="L121" s="5"/>
      <c r="M121" s="5"/>
      <c r="N121" s="5"/>
      <c r="O121" s="5"/>
      <c r="P121" s="5"/>
      <c r="Q121" s="5"/>
      <c r="R121" s="5" t="s">
        <v>351</v>
      </c>
      <c r="S121" s="5"/>
      <c r="T121" s="5"/>
      <c r="U121" s="5"/>
      <c r="V121" s="5"/>
      <c r="W121" s="5"/>
      <c r="X121" s="5"/>
      <c r="Y121" s="5" t="s">
        <v>142</v>
      </c>
      <c r="Z121" s="5"/>
      <c r="AA121" s="5"/>
      <c r="AB121" s="5"/>
      <c r="AC121" s="5"/>
      <c r="AD121" s="5"/>
      <c r="AE121" s="5"/>
      <c r="AF121" s="5"/>
      <c r="AG121" s="5"/>
      <c r="AH121" s="5"/>
      <c r="AI121" s="5"/>
      <c r="AJ121" s="5"/>
      <c r="AK121" s="5"/>
      <c r="AL121" s="5" t="s">
        <v>73</v>
      </c>
      <c r="AM121" s="5"/>
      <c r="AN121" s="5"/>
      <c r="AO121" s="5"/>
      <c r="AP121" s="5" t="s">
        <v>143</v>
      </c>
      <c r="AQ121" s="5"/>
      <c r="AR121" s="5"/>
      <c r="AS121" s="4" t="s">
        <v>2</v>
      </c>
    </row>
    <row r="122" spans="1:45" ht="14.25" customHeight="1" x14ac:dyDescent="0.25">
      <c r="A122" s="2" t="s">
        <v>352</v>
      </c>
      <c r="B122" s="5" t="s">
        <v>353</v>
      </c>
      <c r="C122" s="5"/>
      <c r="D122" s="5"/>
      <c r="E122" s="5"/>
      <c r="F122" s="5"/>
      <c r="G122" s="5"/>
      <c r="H122" s="5"/>
      <c r="I122" s="5"/>
      <c r="J122" s="5" t="s">
        <v>280</v>
      </c>
      <c r="K122" s="5"/>
      <c r="L122" s="5"/>
      <c r="M122" s="5"/>
      <c r="N122" s="5"/>
      <c r="O122" s="5"/>
      <c r="P122" s="5"/>
      <c r="Q122" s="5"/>
      <c r="R122" s="5" t="s">
        <v>281</v>
      </c>
      <c r="S122" s="5"/>
      <c r="T122" s="5"/>
      <c r="U122" s="5"/>
      <c r="V122" s="5"/>
      <c r="W122" s="5"/>
      <c r="X122" s="5"/>
      <c r="Y122" s="5" t="s">
        <v>142</v>
      </c>
      <c r="Z122" s="5"/>
      <c r="AA122" s="5"/>
      <c r="AB122" s="5"/>
      <c r="AC122" s="5"/>
      <c r="AD122" s="5"/>
      <c r="AE122" s="5"/>
      <c r="AF122" s="5"/>
      <c r="AG122" s="5"/>
      <c r="AH122" s="5"/>
      <c r="AI122" s="5"/>
      <c r="AJ122" s="5"/>
      <c r="AK122" s="5"/>
      <c r="AL122" s="5" t="s">
        <v>73</v>
      </c>
      <c r="AM122" s="5"/>
      <c r="AN122" s="5"/>
      <c r="AO122" s="5"/>
      <c r="AP122" s="5" t="s">
        <v>354</v>
      </c>
      <c r="AQ122" s="5"/>
      <c r="AR122" s="5"/>
      <c r="AS122" s="4" t="s">
        <v>2</v>
      </c>
    </row>
    <row r="123" spans="1:45" ht="15" customHeight="1" x14ac:dyDescent="0.25">
      <c r="A123" s="2" t="s">
        <v>355</v>
      </c>
      <c r="B123" s="5" t="s">
        <v>356</v>
      </c>
      <c r="C123" s="5"/>
      <c r="D123" s="5"/>
      <c r="E123" s="5"/>
      <c r="F123" s="5"/>
      <c r="G123" s="5"/>
      <c r="H123" s="5"/>
      <c r="I123" s="5"/>
      <c r="J123" s="5" t="s">
        <v>184</v>
      </c>
      <c r="K123" s="5"/>
      <c r="L123" s="5"/>
      <c r="M123" s="5"/>
      <c r="N123" s="5"/>
      <c r="O123" s="5"/>
      <c r="P123" s="5"/>
      <c r="Q123" s="5"/>
      <c r="R123" s="5" t="s">
        <v>48</v>
      </c>
      <c r="S123" s="5"/>
      <c r="T123" s="5"/>
      <c r="U123" s="5"/>
      <c r="V123" s="5"/>
      <c r="W123" s="5"/>
      <c r="X123" s="5"/>
      <c r="Y123" s="5" t="s">
        <v>142</v>
      </c>
      <c r="Z123" s="5"/>
      <c r="AA123" s="5"/>
      <c r="AB123" s="5"/>
      <c r="AC123" s="5"/>
      <c r="AD123" s="5"/>
      <c r="AE123" s="5"/>
      <c r="AF123" s="5"/>
      <c r="AG123" s="5"/>
      <c r="AH123" s="5"/>
      <c r="AI123" s="5"/>
      <c r="AJ123" s="5"/>
      <c r="AK123" s="5"/>
      <c r="AL123" s="5" t="s">
        <v>73</v>
      </c>
      <c r="AM123" s="5"/>
      <c r="AN123" s="5"/>
      <c r="AO123" s="5"/>
      <c r="AP123" s="5" t="s">
        <v>357</v>
      </c>
      <c r="AQ123" s="5"/>
      <c r="AR123" s="5"/>
      <c r="AS123" s="4" t="s">
        <v>2</v>
      </c>
    </row>
    <row r="124" spans="1:45" ht="15" customHeight="1" x14ac:dyDescent="0.25">
      <c r="A124" s="2" t="s">
        <v>358</v>
      </c>
      <c r="B124" s="5" t="s">
        <v>359</v>
      </c>
      <c r="C124" s="5"/>
      <c r="D124" s="5"/>
      <c r="E124" s="5"/>
      <c r="F124" s="5"/>
      <c r="G124" s="5"/>
      <c r="H124" s="5"/>
      <c r="I124" s="5"/>
      <c r="J124" s="5" t="s">
        <v>142</v>
      </c>
      <c r="K124" s="5"/>
      <c r="L124" s="5"/>
      <c r="M124" s="5"/>
      <c r="N124" s="5"/>
      <c r="O124" s="5"/>
      <c r="P124" s="5"/>
      <c r="Q124" s="5"/>
      <c r="R124" s="5" t="s">
        <v>108</v>
      </c>
      <c r="S124" s="5"/>
      <c r="T124" s="5"/>
      <c r="U124" s="5"/>
      <c r="V124" s="5"/>
      <c r="W124" s="5"/>
      <c r="X124" s="5"/>
      <c r="Y124" s="5" t="s">
        <v>51</v>
      </c>
      <c r="Z124" s="5"/>
      <c r="AA124" s="5"/>
      <c r="AB124" s="5"/>
      <c r="AC124" s="5"/>
      <c r="AD124" s="5"/>
      <c r="AE124" s="5"/>
      <c r="AF124" s="5"/>
      <c r="AG124" s="5"/>
      <c r="AH124" s="5"/>
      <c r="AI124" s="5"/>
      <c r="AJ124" s="5"/>
      <c r="AK124" s="5"/>
      <c r="AL124" s="5" t="s">
        <v>87</v>
      </c>
      <c r="AM124" s="5"/>
      <c r="AN124" s="5"/>
      <c r="AO124" s="5"/>
      <c r="AP124" s="5" t="s">
        <v>88</v>
      </c>
      <c r="AQ124" s="5"/>
      <c r="AR124" s="5"/>
      <c r="AS124" s="4" t="s">
        <v>2</v>
      </c>
    </row>
    <row r="125" spans="1:45" ht="15" customHeight="1" x14ac:dyDescent="0.25">
      <c r="A125" s="2" t="s">
        <v>360</v>
      </c>
      <c r="B125" s="5" t="s">
        <v>361</v>
      </c>
      <c r="C125" s="5"/>
      <c r="D125" s="5"/>
      <c r="E125" s="5"/>
      <c r="F125" s="5"/>
      <c r="G125" s="5"/>
      <c r="H125" s="5"/>
      <c r="I125" s="5"/>
      <c r="J125" s="5" t="s">
        <v>86</v>
      </c>
      <c r="K125" s="5"/>
      <c r="L125" s="5"/>
      <c r="M125" s="5"/>
      <c r="N125" s="5"/>
      <c r="O125" s="5"/>
      <c r="P125" s="5"/>
      <c r="Q125" s="5"/>
      <c r="R125" s="5" t="s">
        <v>362</v>
      </c>
      <c r="S125" s="5"/>
      <c r="T125" s="5"/>
      <c r="U125" s="5"/>
      <c r="V125" s="5"/>
      <c r="W125" s="5"/>
      <c r="X125" s="5"/>
      <c r="Y125" s="5" t="s">
        <v>101</v>
      </c>
      <c r="Z125" s="5"/>
      <c r="AA125" s="5"/>
      <c r="AB125" s="5"/>
      <c r="AC125" s="5"/>
      <c r="AD125" s="5"/>
      <c r="AE125" s="5"/>
      <c r="AF125" s="5"/>
      <c r="AG125" s="5"/>
      <c r="AH125" s="5"/>
      <c r="AI125" s="5"/>
      <c r="AJ125" s="5"/>
      <c r="AK125" s="5"/>
      <c r="AL125" s="5" t="s">
        <v>87</v>
      </c>
      <c r="AM125" s="5"/>
      <c r="AN125" s="5"/>
      <c r="AO125" s="5"/>
      <c r="AP125" s="5" t="s">
        <v>88</v>
      </c>
      <c r="AQ125" s="5"/>
      <c r="AR125" s="5"/>
      <c r="AS125" s="4" t="s">
        <v>2</v>
      </c>
    </row>
    <row r="126" spans="1:45" ht="15" customHeight="1" x14ac:dyDescent="0.25">
      <c r="A126" s="2" t="s">
        <v>363</v>
      </c>
      <c r="B126" s="5" t="s">
        <v>364</v>
      </c>
      <c r="C126" s="5"/>
      <c r="D126" s="5"/>
      <c r="E126" s="5"/>
      <c r="F126" s="5"/>
      <c r="G126" s="5"/>
      <c r="H126" s="5"/>
      <c r="I126" s="5"/>
      <c r="J126" s="5" t="s">
        <v>365</v>
      </c>
      <c r="K126" s="5"/>
      <c r="L126" s="5"/>
      <c r="M126" s="5"/>
      <c r="N126" s="5"/>
      <c r="O126" s="5"/>
      <c r="P126" s="5"/>
      <c r="Q126" s="5"/>
      <c r="R126" s="5" t="s">
        <v>209</v>
      </c>
      <c r="S126" s="5"/>
      <c r="T126" s="5"/>
      <c r="U126" s="5"/>
      <c r="V126" s="5"/>
      <c r="W126" s="5"/>
      <c r="X126" s="5"/>
      <c r="Y126" s="5" t="s">
        <v>113</v>
      </c>
      <c r="Z126" s="5"/>
      <c r="AA126" s="5"/>
      <c r="AB126" s="5"/>
      <c r="AC126" s="5"/>
      <c r="AD126" s="5"/>
      <c r="AE126" s="5"/>
      <c r="AF126" s="5"/>
      <c r="AG126" s="5"/>
      <c r="AH126" s="5"/>
      <c r="AI126" s="5"/>
      <c r="AJ126" s="5"/>
      <c r="AK126" s="5"/>
      <c r="AL126" s="5" t="s">
        <v>87</v>
      </c>
      <c r="AM126" s="5"/>
      <c r="AN126" s="5"/>
      <c r="AO126" s="5"/>
      <c r="AP126" s="5" t="s">
        <v>88</v>
      </c>
      <c r="AQ126" s="5"/>
      <c r="AR126" s="5"/>
      <c r="AS126" s="4" t="s">
        <v>2</v>
      </c>
    </row>
    <row r="127" spans="1:45" ht="15" customHeight="1" x14ac:dyDescent="0.25">
      <c r="A127" s="2" t="s">
        <v>366</v>
      </c>
      <c r="B127" s="5" t="s">
        <v>367</v>
      </c>
      <c r="C127" s="5"/>
      <c r="D127" s="5"/>
      <c r="E127" s="5"/>
      <c r="F127" s="5"/>
      <c r="G127" s="5"/>
      <c r="H127" s="5"/>
      <c r="I127" s="5"/>
      <c r="J127" s="5" t="s">
        <v>319</v>
      </c>
      <c r="K127" s="5"/>
      <c r="L127" s="5"/>
      <c r="M127" s="5"/>
      <c r="N127" s="5"/>
      <c r="O127" s="5"/>
      <c r="P127" s="5"/>
      <c r="Q127" s="5"/>
      <c r="R127" s="5" t="s">
        <v>320</v>
      </c>
      <c r="S127" s="5"/>
      <c r="T127" s="5"/>
      <c r="U127" s="5"/>
      <c r="V127" s="5"/>
      <c r="W127" s="5"/>
      <c r="X127" s="5"/>
      <c r="Y127" s="5" t="s">
        <v>101</v>
      </c>
      <c r="Z127" s="5"/>
      <c r="AA127" s="5"/>
      <c r="AB127" s="5"/>
      <c r="AC127" s="5"/>
      <c r="AD127" s="5"/>
      <c r="AE127" s="5"/>
      <c r="AF127" s="5"/>
      <c r="AG127" s="5"/>
      <c r="AH127" s="5"/>
      <c r="AI127" s="5"/>
      <c r="AJ127" s="5"/>
      <c r="AK127" s="5"/>
      <c r="AL127" s="5" t="s">
        <v>87</v>
      </c>
      <c r="AM127" s="5"/>
      <c r="AN127" s="5"/>
      <c r="AO127" s="5"/>
      <c r="AP127" s="5" t="s">
        <v>88</v>
      </c>
      <c r="AQ127" s="5"/>
      <c r="AR127" s="5"/>
      <c r="AS127" s="4" t="s">
        <v>2</v>
      </c>
    </row>
    <row r="128" spans="1:45" ht="15" customHeight="1" x14ac:dyDescent="0.25">
      <c r="A128" s="2" t="s">
        <v>368</v>
      </c>
      <c r="B128" s="5" t="s">
        <v>369</v>
      </c>
      <c r="C128" s="5"/>
      <c r="D128" s="5"/>
      <c r="E128" s="5"/>
      <c r="F128" s="5"/>
      <c r="G128" s="5"/>
      <c r="H128" s="5"/>
      <c r="I128" s="5"/>
      <c r="J128" s="5" t="s">
        <v>370</v>
      </c>
      <c r="K128" s="5"/>
      <c r="L128" s="5"/>
      <c r="M128" s="5"/>
      <c r="N128" s="5"/>
      <c r="O128" s="5"/>
      <c r="P128" s="5"/>
      <c r="Q128" s="5"/>
      <c r="R128" s="5" t="s">
        <v>371</v>
      </c>
      <c r="S128" s="5"/>
      <c r="T128" s="5"/>
      <c r="U128" s="5"/>
      <c r="V128" s="5"/>
      <c r="W128" s="5"/>
      <c r="X128" s="5"/>
      <c r="Y128" s="5" t="s">
        <v>101</v>
      </c>
      <c r="Z128" s="5"/>
      <c r="AA128" s="5"/>
      <c r="AB128" s="5"/>
      <c r="AC128" s="5"/>
      <c r="AD128" s="5"/>
      <c r="AE128" s="5"/>
      <c r="AF128" s="5"/>
      <c r="AG128" s="5"/>
      <c r="AH128" s="5"/>
      <c r="AI128" s="5"/>
      <c r="AJ128" s="5"/>
      <c r="AK128" s="5"/>
      <c r="AL128" s="5" t="s">
        <v>87</v>
      </c>
      <c r="AM128" s="5"/>
      <c r="AN128" s="5"/>
      <c r="AO128" s="5"/>
      <c r="AP128" s="5" t="s">
        <v>88</v>
      </c>
      <c r="AQ128" s="5"/>
      <c r="AR128" s="5"/>
      <c r="AS128" s="4" t="s">
        <v>2</v>
      </c>
    </row>
    <row r="129" spans="1:45" ht="15" customHeight="1" x14ac:dyDescent="0.25">
      <c r="A129" s="2" t="s">
        <v>372</v>
      </c>
      <c r="B129" s="5" t="s">
        <v>373</v>
      </c>
      <c r="C129" s="5"/>
      <c r="D129" s="5"/>
      <c r="E129" s="5"/>
      <c r="F129" s="5"/>
      <c r="G129" s="5"/>
      <c r="H129" s="5"/>
      <c r="I129" s="5"/>
      <c r="J129" s="5" t="s">
        <v>142</v>
      </c>
      <c r="K129" s="5"/>
      <c r="L129" s="5"/>
      <c r="M129" s="5"/>
      <c r="N129" s="5"/>
      <c r="O129" s="5"/>
      <c r="P129" s="5"/>
      <c r="Q129" s="5"/>
      <c r="R129" s="5" t="s">
        <v>190</v>
      </c>
      <c r="S129" s="5"/>
      <c r="T129" s="5"/>
      <c r="U129" s="5"/>
      <c r="V129" s="5"/>
      <c r="W129" s="5"/>
      <c r="X129" s="5"/>
      <c r="Y129" s="5" t="s">
        <v>51</v>
      </c>
      <c r="Z129" s="5"/>
      <c r="AA129" s="5"/>
      <c r="AB129" s="5"/>
      <c r="AC129" s="5"/>
      <c r="AD129" s="5"/>
      <c r="AE129" s="5"/>
      <c r="AF129" s="5"/>
      <c r="AG129" s="5"/>
      <c r="AH129" s="5"/>
      <c r="AI129" s="5"/>
      <c r="AJ129" s="5"/>
      <c r="AK129" s="5"/>
      <c r="AL129" s="5" t="s">
        <v>87</v>
      </c>
      <c r="AM129" s="5"/>
      <c r="AN129" s="5"/>
      <c r="AO129" s="5"/>
      <c r="AP129" s="5" t="s">
        <v>88</v>
      </c>
      <c r="AQ129" s="5"/>
      <c r="AR129" s="5"/>
      <c r="AS129" s="4" t="s">
        <v>2</v>
      </c>
    </row>
    <row r="130" spans="1:45" ht="15" customHeight="1" x14ac:dyDescent="0.25">
      <c r="A130" s="2" t="s">
        <v>374</v>
      </c>
      <c r="B130" s="5" t="s">
        <v>375</v>
      </c>
      <c r="C130" s="5"/>
      <c r="D130" s="5"/>
      <c r="E130" s="5"/>
      <c r="F130" s="5"/>
      <c r="G130" s="5"/>
      <c r="H130" s="5"/>
      <c r="I130" s="5"/>
      <c r="J130" s="5" t="s">
        <v>376</v>
      </c>
      <c r="K130" s="5"/>
      <c r="L130" s="5"/>
      <c r="M130" s="5"/>
      <c r="N130" s="5"/>
      <c r="O130" s="5"/>
      <c r="P130" s="5"/>
      <c r="Q130" s="5"/>
      <c r="R130" s="5" t="s">
        <v>377</v>
      </c>
      <c r="S130" s="5"/>
      <c r="T130" s="5"/>
      <c r="U130" s="5"/>
      <c r="V130" s="5"/>
      <c r="W130" s="5"/>
      <c r="X130" s="5"/>
      <c r="Y130" s="5" t="s">
        <v>51</v>
      </c>
      <c r="Z130" s="5"/>
      <c r="AA130" s="5"/>
      <c r="AB130" s="5"/>
      <c r="AC130" s="5"/>
      <c r="AD130" s="5"/>
      <c r="AE130" s="5"/>
      <c r="AF130" s="5"/>
      <c r="AG130" s="5"/>
      <c r="AH130" s="5"/>
      <c r="AI130" s="5"/>
      <c r="AJ130" s="5"/>
      <c r="AK130" s="5"/>
      <c r="AL130" s="5" t="s">
        <v>87</v>
      </c>
      <c r="AM130" s="5"/>
      <c r="AN130" s="5"/>
      <c r="AO130" s="5"/>
      <c r="AP130" s="5" t="s">
        <v>88</v>
      </c>
      <c r="AQ130" s="5"/>
      <c r="AR130" s="5"/>
      <c r="AS130" s="4" t="s">
        <v>2</v>
      </c>
    </row>
    <row r="131" spans="1:45" ht="15" customHeight="1" x14ac:dyDescent="0.25">
      <c r="A131" s="2" t="s">
        <v>378</v>
      </c>
      <c r="B131" s="5" t="s">
        <v>118</v>
      </c>
      <c r="C131" s="5"/>
      <c r="D131" s="5"/>
      <c r="E131" s="5"/>
      <c r="F131" s="5"/>
      <c r="G131" s="5"/>
      <c r="H131" s="5"/>
      <c r="I131" s="5"/>
      <c r="J131" s="5" t="s">
        <v>379</v>
      </c>
      <c r="K131" s="5"/>
      <c r="L131" s="5"/>
      <c r="M131" s="5"/>
      <c r="N131" s="5"/>
      <c r="O131" s="5"/>
      <c r="P131" s="5"/>
      <c r="Q131" s="5"/>
      <c r="R131" s="5" t="s">
        <v>112</v>
      </c>
      <c r="S131" s="5"/>
      <c r="T131" s="5"/>
      <c r="U131" s="5"/>
      <c r="V131" s="5"/>
      <c r="W131" s="5"/>
      <c r="X131" s="5"/>
      <c r="Y131" s="5" t="s">
        <v>101</v>
      </c>
      <c r="Z131" s="5"/>
      <c r="AA131" s="5"/>
      <c r="AB131" s="5"/>
      <c r="AC131" s="5"/>
      <c r="AD131" s="5"/>
      <c r="AE131" s="5"/>
      <c r="AF131" s="5"/>
      <c r="AG131" s="5"/>
      <c r="AH131" s="5"/>
      <c r="AI131" s="5"/>
      <c r="AJ131" s="5"/>
      <c r="AK131" s="5"/>
      <c r="AL131" s="5" t="s">
        <v>87</v>
      </c>
      <c r="AM131" s="5"/>
      <c r="AN131" s="5"/>
      <c r="AO131" s="5"/>
      <c r="AP131" s="5" t="s">
        <v>88</v>
      </c>
      <c r="AQ131" s="5"/>
      <c r="AR131" s="5"/>
      <c r="AS131" s="4" t="s">
        <v>2</v>
      </c>
    </row>
    <row r="132" spans="1:45" ht="14.25" customHeight="1" x14ac:dyDescent="0.25">
      <c r="A132" s="2" t="s">
        <v>380</v>
      </c>
      <c r="B132" s="5" t="s">
        <v>118</v>
      </c>
      <c r="C132" s="5"/>
      <c r="D132" s="5"/>
      <c r="E132" s="5"/>
      <c r="F132" s="5"/>
      <c r="G132" s="5"/>
      <c r="H132" s="5"/>
      <c r="I132" s="5"/>
      <c r="J132" s="5" t="s">
        <v>381</v>
      </c>
      <c r="K132" s="5"/>
      <c r="L132" s="5"/>
      <c r="M132" s="5"/>
      <c r="N132" s="5"/>
      <c r="O132" s="5"/>
      <c r="P132" s="5"/>
      <c r="Q132" s="5"/>
      <c r="R132" s="5" t="s">
        <v>326</v>
      </c>
      <c r="S132" s="5"/>
      <c r="T132" s="5"/>
      <c r="U132" s="5"/>
      <c r="V132" s="5"/>
      <c r="W132" s="5"/>
      <c r="X132" s="5"/>
      <c r="Y132" s="5" t="s">
        <v>51</v>
      </c>
      <c r="Z132" s="5"/>
      <c r="AA132" s="5"/>
      <c r="AB132" s="5"/>
      <c r="AC132" s="5"/>
      <c r="AD132" s="5"/>
      <c r="AE132" s="5"/>
      <c r="AF132" s="5"/>
      <c r="AG132" s="5"/>
      <c r="AH132" s="5"/>
      <c r="AI132" s="5"/>
      <c r="AJ132" s="5"/>
      <c r="AK132" s="5"/>
      <c r="AL132" s="5" t="s">
        <v>87</v>
      </c>
      <c r="AM132" s="5"/>
      <c r="AN132" s="5"/>
      <c r="AO132" s="5"/>
      <c r="AP132" s="5" t="s">
        <v>88</v>
      </c>
      <c r="AQ132" s="5"/>
      <c r="AR132" s="5"/>
      <c r="AS132" s="4" t="s">
        <v>2</v>
      </c>
    </row>
    <row r="133" spans="1:45" ht="15" customHeight="1" x14ac:dyDescent="0.25">
      <c r="A133" s="2" t="s">
        <v>382</v>
      </c>
      <c r="B133" s="5" t="s">
        <v>139</v>
      </c>
      <c r="C133" s="5"/>
      <c r="D133" s="5"/>
      <c r="E133" s="5"/>
      <c r="F133" s="5"/>
      <c r="G133" s="5"/>
      <c r="H133" s="5"/>
      <c r="I133" s="5"/>
      <c r="J133" s="5" t="s">
        <v>116</v>
      </c>
      <c r="K133" s="5"/>
      <c r="L133" s="5"/>
      <c r="M133" s="5"/>
      <c r="N133" s="5"/>
      <c r="O133" s="5"/>
      <c r="P133" s="5"/>
      <c r="Q133" s="5"/>
      <c r="R133" s="5" t="s">
        <v>329</v>
      </c>
      <c r="S133" s="5"/>
      <c r="T133" s="5"/>
      <c r="U133" s="5"/>
      <c r="V133" s="5"/>
      <c r="W133" s="5"/>
      <c r="X133" s="5"/>
      <c r="Y133" s="5" t="s">
        <v>101</v>
      </c>
      <c r="Z133" s="5"/>
      <c r="AA133" s="5"/>
      <c r="AB133" s="5"/>
      <c r="AC133" s="5"/>
      <c r="AD133" s="5"/>
      <c r="AE133" s="5"/>
      <c r="AF133" s="5"/>
      <c r="AG133" s="5"/>
      <c r="AH133" s="5"/>
      <c r="AI133" s="5"/>
      <c r="AJ133" s="5"/>
      <c r="AK133" s="5"/>
      <c r="AL133" s="5" t="s">
        <v>87</v>
      </c>
      <c r="AM133" s="5"/>
      <c r="AN133" s="5"/>
      <c r="AO133" s="5"/>
      <c r="AP133" s="5" t="s">
        <v>88</v>
      </c>
      <c r="AQ133" s="5"/>
      <c r="AR133" s="5"/>
      <c r="AS133" s="4" t="s">
        <v>2</v>
      </c>
    </row>
    <row r="134" spans="1:45" ht="15" customHeight="1" x14ac:dyDescent="0.25">
      <c r="A134" s="2" t="s">
        <v>383</v>
      </c>
      <c r="B134" s="5" t="s">
        <v>384</v>
      </c>
      <c r="C134" s="5"/>
      <c r="D134" s="5"/>
      <c r="E134" s="5"/>
      <c r="F134" s="5"/>
      <c r="G134" s="5"/>
      <c r="H134" s="5"/>
      <c r="I134" s="5"/>
      <c r="J134" s="5" t="s">
        <v>119</v>
      </c>
      <c r="K134" s="5"/>
      <c r="L134" s="5"/>
      <c r="M134" s="5"/>
      <c r="N134" s="5"/>
      <c r="O134" s="5"/>
      <c r="P134" s="5"/>
      <c r="Q134" s="5"/>
      <c r="R134" s="5" t="s">
        <v>343</v>
      </c>
      <c r="S134" s="5"/>
      <c r="T134" s="5"/>
      <c r="U134" s="5"/>
      <c r="V134" s="5"/>
      <c r="W134" s="5"/>
      <c r="X134" s="5"/>
      <c r="Y134" s="5" t="s">
        <v>51</v>
      </c>
      <c r="Z134" s="5"/>
      <c r="AA134" s="5"/>
      <c r="AB134" s="5"/>
      <c r="AC134" s="5"/>
      <c r="AD134" s="5"/>
      <c r="AE134" s="5"/>
      <c r="AF134" s="5"/>
      <c r="AG134" s="5"/>
      <c r="AH134" s="5"/>
      <c r="AI134" s="5"/>
      <c r="AJ134" s="5"/>
      <c r="AK134" s="5"/>
      <c r="AL134" s="5" t="s">
        <v>87</v>
      </c>
      <c r="AM134" s="5"/>
      <c r="AN134" s="5"/>
      <c r="AO134" s="5"/>
      <c r="AP134" s="5" t="s">
        <v>88</v>
      </c>
      <c r="AQ134" s="5"/>
      <c r="AR134" s="5"/>
      <c r="AS134" s="4" t="s">
        <v>2</v>
      </c>
    </row>
    <row r="135" spans="1:45" ht="15" customHeight="1" x14ac:dyDescent="0.25">
      <c r="A135" s="2" t="s">
        <v>385</v>
      </c>
      <c r="B135" s="5" t="s">
        <v>375</v>
      </c>
      <c r="C135" s="5"/>
      <c r="D135" s="5"/>
      <c r="E135" s="5"/>
      <c r="F135" s="5"/>
      <c r="G135" s="5"/>
      <c r="H135" s="5"/>
      <c r="I135" s="5"/>
      <c r="J135" s="5" t="s">
        <v>123</v>
      </c>
      <c r="K135" s="5"/>
      <c r="L135" s="5"/>
      <c r="M135" s="5"/>
      <c r="N135" s="5"/>
      <c r="O135" s="5"/>
      <c r="P135" s="5"/>
      <c r="Q135" s="5"/>
      <c r="R135" s="5" t="s">
        <v>124</v>
      </c>
      <c r="S135" s="5"/>
      <c r="T135" s="5"/>
      <c r="U135" s="5"/>
      <c r="V135" s="5"/>
      <c r="W135" s="5"/>
      <c r="X135" s="5"/>
      <c r="Y135" s="5" t="s">
        <v>51</v>
      </c>
      <c r="Z135" s="5"/>
      <c r="AA135" s="5"/>
      <c r="AB135" s="5"/>
      <c r="AC135" s="5"/>
      <c r="AD135" s="5"/>
      <c r="AE135" s="5"/>
      <c r="AF135" s="5"/>
      <c r="AG135" s="5"/>
      <c r="AH135" s="5"/>
      <c r="AI135" s="5"/>
      <c r="AJ135" s="5"/>
      <c r="AK135" s="5"/>
      <c r="AL135" s="5" t="s">
        <v>87</v>
      </c>
      <c r="AM135" s="5"/>
      <c r="AN135" s="5"/>
      <c r="AO135" s="5"/>
      <c r="AP135" s="5" t="s">
        <v>88</v>
      </c>
      <c r="AQ135" s="5"/>
      <c r="AR135" s="5"/>
      <c r="AS135" s="4" t="s">
        <v>2</v>
      </c>
    </row>
    <row r="136" spans="1:45" ht="15" customHeight="1" x14ac:dyDescent="0.25">
      <c r="A136" s="2" t="s">
        <v>386</v>
      </c>
      <c r="B136" s="5" t="s">
        <v>133</v>
      </c>
      <c r="C136" s="5"/>
      <c r="D136" s="5"/>
      <c r="E136" s="5"/>
      <c r="F136" s="5"/>
      <c r="G136" s="5"/>
      <c r="H136" s="5"/>
      <c r="I136" s="5"/>
      <c r="J136" s="5" t="s">
        <v>336</v>
      </c>
      <c r="K136" s="5"/>
      <c r="L136" s="5"/>
      <c r="M136" s="5"/>
      <c r="N136" s="5"/>
      <c r="O136" s="5"/>
      <c r="P136" s="5"/>
      <c r="Q136" s="5"/>
      <c r="R136" s="5" t="s">
        <v>68</v>
      </c>
      <c r="S136" s="5"/>
      <c r="T136" s="5"/>
      <c r="U136" s="5"/>
      <c r="V136" s="5"/>
      <c r="W136" s="5"/>
      <c r="X136" s="5"/>
      <c r="Y136" s="5" t="s">
        <v>148</v>
      </c>
      <c r="Z136" s="5"/>
      <c r="AA136" s="5"/>
      <c r="AB136" s="5"/>
      <c r="AC136" s="5"/>
      <c r="AD136" s="5"/>
      <c r="AE136" s="5"/>
      <c r="AF136" s="5"/>
      <c r="AG136" s="5"/>
      <c r="AH136" s="5"/>
      <c r="AI136" s="5"/>
      <c r="AJ136" s="5"/>
      <c r="AK136" s="5"/>
      <c r="AL136" s="5" t="s">
        <v>332</v>
      </c>
      <c r="AM136" s="5"/>
      <c r="AN136" s="5"/>
      <c r="AO136" s="5"/>
      <c r="AP136" s="5" t="s">
        <v>387</v>
      </c>
      <c r="AQ136" s="5"/>
      <c r="AR136" s="5"/>
      <c r="AS136" s="4" t="s">
        <v>2</v>
      </c>
    </row>
    <row r="137" spans="1:45" ht="15" customHeight="1" x14ac:dyDescent="0.25">
      <c r="A137" s="2" t="s">
        <v>388</v>
      </c>
      <c r="B137" s="5" t="s">
        <v>270</v>
      </c>
      <c r="C137" s="5"/>
      <c r="D137" s="5"/>
      <c r="E137" s="5"/>
      <c r="F137" s="5"/>
      <c r="G137" s="5"/>
      <c r="H137" s="5"/>
      <c r="I137" s="5"/>
      <c r="J137" s="5" t="s">
        <v>64</v>
      </c>
      <c r="K137" s="5"/>
      <c r="L137" s="5"/>
      <c r="M137" s="5"/>
      <c r="N137" s="5"/>
      <c r="O137" s="5"/>
      <c r="P137" s="5"/>
      <c r="Q137" s="5"/>
      <c r="R137" s="5" t="s">
        <v>131</v>
      </c>
      <c r="S137" s="5"/>
      <c r="T137" s="5"/>
      <c r="U137" s="5"/>
      <c r="V137" s="5"/>
      <c r="W137" s="5"/>
      <c r="X137" s="5"/>
      <c r="Y137" s="5" t="s">
        <v>101</v>
      </c>
      <c r="Z137" s="5"/>
      <c r="AA137" s="5"/>
      <c r="AB137" s="5"/>
      <c r="AC137" s="5"/>
      <c r="AD137" s="5"/>
      <c r="AE137" s="5"/>
      <c r="AF137" s="5"/>
      <c r="AG137" s="5"/>
      <c r="AH137" s="5"/>
      <c r="AI137" s="5"/>
      <c r="AJ137" s="5"/>
      <c r="AK137" s="5"/>
      <c r="AL137" s="5" t="s">
        <v>87</v>
      </c>
      <c r="AM137" s="5"/>
      <c r="AN137" s="5"/>
      <c r="AO137" s="5"/>
      <c r="AP137" s="5" t="s">
        <v>88</v>
      </c>
      <c r="AQ137" s="5"/>
      <c r="AR137" s="5"/>
      <c r="AS137" s="4" t="s">
        <v>2</v>
      </c>
    </row>
    <row r="138" spans="1:45" ht="15" customHeight="1" x14ac:dyDescent="0.25">
      <c r="A138" s="2" t="s">
        <v>389</v>
      </c>
      <c r="B138" s="5" t="s">
        <v>205</v>
      </c>
      <c r="C138" s="5"/>
      <c r="D138" s="5"/>
      <c r="E138" s="5"/>
      <c r="F138" s="5"/>
      <c r="G138" s="5"/>
      <c r="H138" s="5"/>
      <c r="I138" s="5"/>
      <c r="J138" s="5" t="s">
        <v>67</v>
      </c>
      <c r="K138" s="5"/>
      <c r="L138" s="5"/>
      <c r="M138" s="5"/>
      <c r="N138" s="5"/>
      <c r="O138" s="5"/>
      <c r="P138" s="5"/>
      <c r="Q138" s="5"/>
      <c r="R138" s="5" t="s">
        <v>65</v>
      </c>
      <c r="S138" s="5"/>
      <c r="T138" s="5"/>
      <c r="U138" s="5"/>
      <c r="V138" s="5"/>
      <c r="W138" s="5"/>
      <c r="X138" s="5"/>
      <c r="Y138" s="5" t="s">
        <v>51</v>
      </c>
      <c r="Z138" s="5"/>
      <c r="AA138" s="5"/>
      <c r="AB138" s="5"/>
      <c r="AC138" s="5"/>
      <c r="AD138" s="5"/>
      <c r="AE138" s="5"/>
      <c r="AF138" s="5"/>
      <c r="AG138" s="5"/>
      <c r="AH138" s="5"/>
      <c r="AI138" s="5"/>
      <c r="AJ138" s="5"/>
      <c r="AK138" s="5"/>
      <c r="AL138" s="5" t="s">
        <v>87</v>
      </c>
      <c r="AM138" s="5"/>
      <c r="AN138" s="5"/>
      <c r="AO138" s="5"/>
      <c r="AP138" s="5" t="s">
        <v>88</v>
      </c>
      <c r="AQ138" s="5"/>
      <c r="AR138" s="5"/>
      <c r="AS138" s="4" t="s">
        <v>2</v>
      </c>
    </row>
    <row r="139" spans="1:45" ht="15" customHeight="1" x14ac:dyDescent="0.25">
      <c r="A139" s="2" t="s">
        <v>390</v>
      </c>
      <c r="B139" s="5" t="s">
        <v>126</v>
      </c>
      <c r="C139" s="5"/>
      <c r="D139" s="5"/>
      <c r="E139" s="5"/>
      <c r="F139" s="5"/>
      <c r="G139" s="5"/>
      <c r="H139" s="5"/>
      <c r="I139" s="5"/>
      <c r="J139" s="5" t="s">
        <v>272</v>
      </c>
      <c r="K139" s="5"/>
      <c r="L139" s="5"/>
      <c r="M139" s="5"/>
      <c r="N139" s="5"/>
      <c r="O139" s="5"/>
      <c r="P139" s="5"/>
      <c r="Q139" s="5"/>
      <c r="R139" s="5" t="s">
        <v>272</v>
      </c>
      <c r="S139" s="5"/>
      <c r="T139" s="5"/>
      <c r="U139" s="5"/>
      <c r="V139" s="5"/>
      <c r="W139" s="5"/>
      <c r="X139" s="5"/>
      <c r="Y139" s="5" t="s">
        <v>101</v>
      </c>
      <c r="Z139" s="5"/>
      <c r="AA139" s="5"/>
      <c r="AB139" s="5"/>
      <c r="AC139" s="5"/>
      <c r="AD139" s="5"/>
      <c r="AE139" s="5"/>
      <c r="AF139" s="5"/>
      <c r="AG139" s="5"/>
      <c r="AH139" s="5"/>
      <c r="AI139" s="5"/>
      <c r="AJ139" s="5"/>
      <c r="AK139" s="5"/>
      <c r="AL139" s="5" t="s">
        <v>87</v>
      </c>
      <c r="AM139" s="5"/>
      <c r="AN139" s="5"/>
      <c r="AO139" s="5"/>
      <c r="AP139" s="5" t="s">
        <v>88</v>
      </c>
      <c r="AQ139" s="5"/>
      <c r="AR139" s="5"/>
      <c r="AS139" s="4" t="s">
        <v>2</v>
      </c>
    </row>
    <row r="140" spans="1:45" ht="15" customHeight="1" x14ac:dyDescent="0.25">
      <c r="A140" s="2" t="s">
        <v>391</v>
      </c>
      <c r="B140" s="5" t="s">
        <v>205</v>
      </c>
      <c r="C140" s="5"/>
      <c r="D140" s="5"/>
      <c r="E140" s="5"/>
      <c r="F140" s="5"/>
      <c r="G140" s="5"/>
      <c r="H140" s="5"/>
      <c r="I140" s="5"/>
      <c r="J140" s="5" t="s">
        <v>64</v>
      </c>
      <c r="K140" s="5"/>
      <c r="L140" s="5"/>
      <c r="M140" s="5"/>
      <c r="N140" s="5"/>
      <c r="O140" s="5"/>
      <c r="P140" s="5"/>
      <c r="Q140" s="5"/>
      <c r="R140" s="5" t="s">
        <v>131</v>
      </c>
      <c r="S140" s="5"/>
      <c r="T140" s="5"/>
      <c r="U140" s="5"/>
      <c r="V140" s="5"/>
      <c r="W140" s="5"/>
      <c r="X140" s="5"/>
      <c r="Y140" s="5" t="s">
        <v>113</v>
      </c>
      <c r="Z140" s="5"/>
      <c r="AA140" s="5"/>
      <c r="AB140" s="5"/>
      <c r="AC140" s="5"/>
      <c r="AD140" s="5"/>
      <c r="AE140" s="5"/>
      <c r="AF140" s="5"/>
      <c r="AG140" s="5"/>
      <c r="AH140" s="5"/>
      <c r="AI140" s="5"/>
      <c r="AJ140" s="5"/>
      <c r="AK140" s="5"/>
      <c r="AL140" s="5" t="s">
        <v>87</v>
      </c>
      <c r="AM140" s="5"/>
      <c r="AN140" s="5"/>
      <c r="AO140" s="5"/>
      <c r="AP140" s="5" t="s">
        <v>88</v>
      </c>
      <c r="AQ140" s="5"/>
      <c r="AR140" s="5"/>
      <c r="AS140" s="4" t="s">
        <v>2</v>
      </c>
    </row>
    <row r="141" spans="1:45" ht="15" customHeight="1" x14ac:dyDescent="0.25">
      <c r="A141" s="2" t="s">
        <v>392</v>
      </c>
      <c r="B141" s="5" t="s">
        <v>133</v>
      </c>
      <c r="C141" s="5"/>
      <c r="D141" s="5"/>
      <c r="E141" s="5"/>
      <c r="F141" s="5"/>
      <c r="G141" s="5"/>
      <c r="H141" s="5"/>
      <c r="I141" s="5"/>
      <c r="J141" s="5" t="s">
        <v>64</v>
      </c>
      <c r="K141" s="5"/>
      <c r="L141" s="5"/>
      <c r="M141" s="5"/>
      <c r="N141" s="5"/>
      <c r="O141" s="5"/>
      <c r="P141" s="5"/>
      <c r="Q141" s="5"/>
      <c r="R141" s="5" t="s">
        <v>131</v>
      </c>
      <c r="S141" s="5"/>
      <c r="T141" s="5"/>
      <c r="U141" s="5"/>
      <c r="V141" s="5"/>
      <c r="W141" s="5"/>
      <c r="X141" s="5"/>
      <c r="Y141" s="5" t="s">
        <v>113</v>
      </c>
      <c r="Z141" s="5"/>
      <c r="AA141" s="5"/>
      <c r="AB141" s="5"/>
      <c r="AC141" s="5"/>
      <c r="AD141" s="5"/>
      <c r="AE141" s="5"/>
      <c r="AF141" s="5"/>
      <c r="AG141" s="5"/>
      <c r="AH141" s="5"/>
      <c r="AI141" s="5"/>
      <c r="AJ141" s="5"/>
      <c r="AK141" s="5"/>
      <c r="AL141" s="5" t="s">
        <v>87</v>
      </c>
      <c r="AM141" s="5"/>
      <c r="AN141" s="5"/>
      <c r="AO141" s="5"/>
      <c r="AP141" s="5" t="s">
        <v>88</v>
      </c>
      <c r="AQ141" s="5"/>
      <c r="AR141" s="5"/>
      <c r="AS141" s="4" t="s">
        <v>2</v>
      </c>
    </row>
    <row r="142" spans="1:45" ht="15" customHeight="1" x14ac:dyDescent="0.25">
      <c r="A142" s="2" t="s">
        <v>393</v>
      </c>
      <c r="B142" s="5" t="s">
        <v>107</v>
      </c>
      <c r="C142" s="5"/>
      <c r="D142" s="5"/>
      <c r="E142" s="5"/>
      <c r="F142" s="5"/>
      <c r="G142" s="5"/>
      <c r="H142" s="5"/>
      <c r="I142" s="5"/>
      <c r="J142" s="5" t="s">
        <v>65</v>
      </c>
      <c r="K142" s="5"/>
      <c r="L142" s="5"/>
      <c r="M142" s="5"/>
      <c r="N142" s="5"/>
      <c r="O142" s="5"/>
      <c r="P142" s="5"/>
      <c r="Q142" s="5"/>
      <c r="R142" s="5" t="s">
        <v>266</v>
      </c>
      <c r="S142" s="5"/>
      <c r="T142" s="5"/>
      <c r="U142" s="5"/>
      <c r="V142" s="5"/>
      <c r="W142" s="5"/>
      <c r="X142" s="5"/>
      <c r="Y142" s="5" t="s">
        <v>101</v>
      </c>
      <c r="Z142" s="5"/>
      <c r="AA142" s="5"/>
      <c r="AB142" s="5"/>
      <c r="AC142" s="5"/>
      <c r="AD142" s="5"/>
      <c r="AE142" s="5"/>
      <c r="AF142" s="5"/>
      <c r="AG142" s="5"/>
      <c r="AH142" s="5"/>
      <c r="AI142" s="5"/>
      <c r="AJ142" s="5"/>
      <c r="AK142" s="5"/>
      <c r="AL142" s="5" t="s">
        <v>87</v>
      </c>
      <c r="AM142" s="5"/>
      <c r="AN142" s="5"/>
      <c r="AO142" s="5"/>
      <c r="AP142" s="5" t="s">
        <v>88</v>
      </c>
      <c r="AQ142" s="5"/>
      <c r="AR142" s="5"/>
      <c r="AS142" s="4" t="s">
        <v>2</v>
      </c>
    </row>
    <row r="143" spans="1:45" ht="14.25" customHeight="1" x14ac:dyDescent="0.25">
      <c r="A143" s="2" t="s">
        <v>394</v>
      </c>
      <c r="B143" s="5" t="s">
        <v>262</v>
      </c>
      <c r="C143" s="5"/>
      <c r="D143" s="5"/>
      <c r="E143" s="5"/>
      <c r="F143" s="5"/>
      <c r="G143" s="5"/>
      <c r="H143" s="5"/>
      <c r="I143" s="5"/>
      <c r="J143" s="5" t="s">
        <v>120</v>
      </c>
      <c r="K143" s="5"/>
      <c r="L143" s="5"/>
      <c r="M143" s="5"/>
      <c r="N143" s="5"/>
      <c r="O143" s="5"/>
      <c r="P143" s="5"/>
      <c r="Q143" s="5"/>
      <c r="R143" s="5" t="s">
        <v>199</v>
      </c>
      <c r="S143" s="5"/>
      <c r="T143" s="5"/>
      <c r="U143" s="5"/>
      <c r="V143" s="5"/>
      <c r="W143" s="5"/>
      <c r="X143" s="5"/>
      <c r="Y143" s="5" t="s">
        <v>51</v>
      </c>
      <c r="Z143" s="5"/>
      <c r="AA143" s="5"/>
      <c r="AB143" s="5"/>
      <c r="AC143" s="5"/>
      <c r="AD143" s="5"/>
      <c r="AE143" s="5"/>
      <c r="AF143" s="5"/>
      <c r="AG143" s="5"/>
      <c r="AH143" s="5"/>
      <c r="AI143" s="5"/>
      <c r="AJ143" s="5"/>
      <c r="AK143" s="5"/>
      <c r="AL143" s="5" t="s">
        <v>87</v>
      </c>
      <c r="AM143" s="5"/>
      <c r="AN143" s="5"/>
      <c r="AO143" s="5"/>
      <c r="AP143" s="5" t="s">
        <v>88</v>
      </c>
      <c r="AQ143" s="5"/>
      <c r="AR143" s="5"/>
      <c r="AS143" s="4" t="s">
        <v>2</v>
      </c>
    </row>
    <row r="144" spans="1:45" ht="15" customHeight="1" x14ac:dyDescent="0.25">
      <c r="A144" s="2" t="s">
        <v>395</v>
      </c>
      <c r="B144" s="5" t="s">
        <v>135</v>
      </c>
      <c r="C144" s="5"/>
      <c r="D144" s="5"/>
      <c r="E144" s="5"/>
      <c r="F144" s="5"/>
      <c r="G144" s="5"/>
      <c r="H144" s="5"/>
      <c r="I144" s="5"/>
      <c r="J144" s="5" t="s">
        <v>329</v>
      </c>
      <c r="K144" s="5"/>
      <c r="L144" s="5"/>
      <c r="M144" s="5"/>
      <c r="N144" s="5"/>
      <c r="O144" s="5"/>
      <c r="P144" s="5"/>
      <c r="Q144" s="5"/>
      <c r="R144" s="5" t="s">
        <v>140</v>
      </c>
      <c r="S144" s="5"/>
      <c r="T144" s="5"/>
      <c r="U144" s="5"/>
      <c r="V144" s="5"/>
      <c r="W144" s="5"/>
      <c r="X144" s="5"/>
      <c r="Y144" s="5" t="s">
        <v>142</v>
      </c>
      <c r="Z144" s="5"/>
      <c r="AA144" s="5"/>
      <c r="AB144" s="5"/>
      <c r="AC144" s="5"/>
      <c r="AD144" s="5"/>
      <c r="AE144" s="5"/>
      <c r="AF144" s="5"/>
      <c r="AG144" s="5"/>
      <c r="AH144" s="5"/>
      <c r="AI144" s="5"/>
      <c r="AJ144" s="5"/>
      <c r="AK144" s="5"/>
      <c r="AL144" s="5" t="s">
        <v>73</v>
      </c>
      <c r="AM144" s="5"/>
      <c r="AN144" s="5"/>
      <c r="AO144" s="5"/>
      <c r="AP144" s="5" t="s">
        <v>396</v>
      </c>
      <c r="AQ144" s="5"/>
      <c r="AR144" s="5"/>
      <c r="AS144" s="4" t="s">
        <v>2</v>
      </c>
    </row>
    <row r="145" spans="1:45" ht="15" customHeight="1" x14ac:dyDescent="0.25">
      <c r="A145" s="2" t="s">
        <v>397</v>
      </c>
      <c r="B145" s="5" t="s">
        <v>398</v>
      </c>
      <c r="C145" s="5"/>
      <c r="D145" s="5"/>
      <c r="E145" s="5"/>
      <c r="F145" s="5"/>
      <c r="G145" s="5"/>
      <c r="H145" s="5"/>
      <c r="I145" s="5"/>
      <c r="J145" s="5" t="s">
        <v>365</v>
      </c>
      <c r="K145" s="5"/>
      <c r="L145" s="5"/>
      <c r="M145" s="5"/>
      <c r="N145" s="5"/>
      <c r="O145" s="5"/>
      <c r="P145" s="5"/>
      <c r="Q145" s="5"/>
      <c r="R145" s="5" t="s">
        <v>209</v>
      </c>
      <c r="S145" s="5"/>
      <c r="T145" s="5"/>
      <c r="U145" s="5"/>
      <c r="V145" s="5"/>
      <c r="W145" s="5"/>
      <c r="X145" s="5"/>
      <c r="Y145" s="5" t="s">
        <v>142</v>
      </c>
      <c r="Z145" s="5"/>
      <c r="AA145" s="5"/>
      <c r="AB145" s="5"/>
      <c r="AC145" s="5"/>
      <c r="AD145" s="5"/>
      <c r="AE145" s="5"/>
      <c r="AF145" s="5"/>
      <c r="AG145" s="5"/>
      <c r="AH145" s="5"/>
      <c r="AI145" s="5"/>
      <c r="AJ145" s="5"/>
      <c r="AK145" s="5"/>
      <c r="AL145" s="5" t="s">
        <v>73</v>
      </c>
      <c r="AM145" s="5"/>
      <c r="AN145" s="5"/>
      <c r="AO145" s="5"/>
      <c r="AP145" s="5" t="s">
        <v>399</v>
      </c>
      <c r="AQ145" s="5"/>
      <c r="AR145" s="5"/>
      <c r="AS145" s="4" t="s">
        <v>2</v>
      </c>
    </row>
    <row r="146" spans="1:45" ht="15" customHeight="1" x14ac:dyDescent="0.25">
      <c r="A146" s="2" t="s">
        <v>400</v>
      </c>
      <c r="B146" s="5" t="s">
        <v>401</v>
      </c>
      <c r="C146" s="5"/>
      <c r="D146" s="5"/>
      <c r="E146" s="5"/>
      <c r="F146" s="5"/>
      <c r="G146" s="5"/>
      <c r="H146" s="5"/>
      <c r="I146" s="5"/>
      <c r="J146" s="5" t="s">
        <v>402</v>
      </c>
      <c r="K146" s="5"/>
      <c r="L146" s="5"/>
      <c r="M146" s="5"/>
      <c r="N146" s="5"/>
      <c r="O146" s="5"/>
      <c r="P146" s="5"/>
      <c r="Q146" s="5"/>
      <c r="R146" s="5" t="s">
        <v>403</v>
      </c>
      <c r="S146" s="5"/>
      <c r="T146" s="5"/>
      <c r="U146" s="5"/>
      <c r="V146" s="5"/>
      <c r="W146" s="5"/>
      <c r="X146" s="5"/>
      <c r="Y146" s="5" t="s">
        <v>142</v>
      </c>
      <c r="Z146" s="5"/>
      <c r="AA146" s="5"/>
      <c r="AB146" s="5"/>
      <c r="AC146" s="5"/>
      <c r="AD146" s="5"/>
      <c r="AE146" s="5"/>
      <c r="AF146" s="5"/>
      <c r="AG146" s="5"/>
      <c r="AH146" s="5"/>
      <c r="AI146" s="5"/>
      <c r="AJ146" s="5"/>
      <c r="AK146" s="5"/>
      <c r="AL146" s="5" t="s">
        <v>73</v>
      </c>
      <c r="AM146" s="5"/>
      <c r="AN146" s="5"/>
      <c r="AO146" s="5"/>
      <c r="AP146" s="5" t="s">
        <v>404</v>
      </c>
      <c r="AQ146" s="5"/>
      <c r="AR146" s="5"/>
      <c r="AS146" s="4" t="s">
        <v>2</v>
      </c>
    </row>
    <row r="147" spans="1:45" ht="15" customHeight="1" x14ac:dyDescent="0.25">
      <c r="A147" s="2" t="s">
        <v>405</v>
      </c>
      <c r="B147" s="5" t="s">
        <v>224</v>
      </c>
      <c r="C147" s="5"/>
      <c r="D147" s="5"/>
      <c r="E147" s="5"/>
      <c r="F147" s="5"/>
      <c r="G147" s="5"/>
      <c r="H147" s="5"/>
      <c r="I147" s="5"/>
      <c r="J147" s="5" t="s">
        <v>406</v>
      </c>
      <c r="K147" s="5"/>
      <c r="L147" s="5"/>
      <c r="M147" s="5"/>
      <c r="N147" s="5"/>
      <c r="O147" s="5"/>
      <c r="P147" s="5"/>
      <c r="Q147" s="5"/>
      <c r="R147" s="5" t="s">
        <v>407</v>
      </c>
      <c r="S147" s="5"/>
      <c r="T147" s="5"/>
      <c r="U147" s="5"/>
      <c r="V147" s="5"/>
      <c r="W147" s="5"/>
      <c r="X147" s="5"/>
      <c r="Y147" s="5" t="s">
        <v>51</v>
      </c>
      <c r="Z147" s="5"/>
      <c r="AA147" s="5"/>
      <c r="AB147" s="5"/>
      <c r="AC147" s="5"/>
      <c r="AD147" s="5"/>
      <c r="AE147" s="5"/>
      <c r="AF147" s="5"/>
      <c r="AG147" s="5"/>
      <c r="AH147" s="5"/>
      <c r="AI147" s="5"/>
      <c r="AJ147" s="5"/>
      <c r="AK147" s="5"/>
      <c r="AL147" s="5" t="s">
        <v>87</v>
      </c>
      <c r="AM147" s="5"/>
      <c r="AN147" s="5"/>
      <c r="AO147" s="5"/>
      <c r="AP147" s="5" t="s">
        <v>88</v>
      </c>
      <c r="AQ147" s="5"/>
      <c r="AR147" s="5"/>
      <c r="AS147" s="4" t="s">
        <v>2</v>
      </c>
    </row>
    <row r="148" spans="1:45" ht="15" customHeight="1" x14ac:dyDescent="0.25">
      <c r="A148" s="2" t="s">
        <v>408</v>
      </c>
      <c r="B148" s="5" t="s">
        <v>237</v>
      </c>
      <c r="C148" s="5"/>
      <c r="D148" s="5"/>
      <c r="E148" s="5"/>
      <c r="F148" s="5"/>
      <c r="G148" s="5"/>
      <c r="H148" s="5"/>
      <c r="I148" s="5"/>
      <c r="J148" s="5" t="s">
        <v>235</v>
      </c>
      <c r="K148" s="5"/>
      <c r="L148" s="5"/>
      <c r="M148" s="5"/>
      <c r="N148" s="5"/>
      <c r="O148" s="5"/>
      <c r="P148" s="5"/>
      <c r="Q148" s="5"/>
      <c r="R148" s="5" t="s">
        <v>409</v>
      </c>
      <c r="S148" s="5"/>
      <c r="T148" s="5"/>
      <c r="U148" s="5"/>
      <c r="V148" s="5"/>
      <c r="W148" s="5"/>
      <c r="X148" s="5"/>
      <c r="Y148" s="5" t="s">
        <v>142</v>
      </c>
      <c r="Z148" s="5"/>
      <c r="AA148" s="5"/>
      <c r="AB148" s="5"/>
      <c r="AC148" s="5"/>
      <c r="AD148" s="5"/>
      <c r="AE148" s="5"/>
      <c r="AF148" s="5"/>
      <c r="AG148" s="5"/>
      <c r="AH148" s="5"/>
      <c r="AI148" s="5"/>
      <c r="AJ148" s="5"/>
      <c r="AK148" s="5"/>
      <c r="AL148" s="5" t="s">
        <v>73</v>
      </c>
      <c r="AM148" s="5"/>
      <c r="AN148" s="5"/>
      <c r="AO148" s="5"/>
      <c r="AP148" s="5" t="s">
        <v>357</v>
      </c>
      <c r="AQ148" s="5"/>
      <c r="AR148" s="5"/>
      <c r="AS148" s="4" t="s">
        <v>2</v>
      </c>
    </row>
    <row r="149" spans="1:45" ht="15" customHeight="1" x14ac:dyDescent="0.25">
      <c r="A149" s="2" t="s">
        <v>410</v>
      </c>
      <c r="B149" s="5" t="s">
        <v>237</v>
      </c>
      <c r="C149" s="5"/>
      <c r="D149" s="5"/>
      <c r="E149" s="5"/>
      <c r="F149" s="5"/>
      <c r="G149" s="5"/>
      <c r="H149" s="5"/>
      <c r="I149" s="5"/>
      <c r="J149" s="5" t="s">
        <v>411</v>
      </c>
      <c r="K149" s="5"/>
      <c r="L149" s="5"/>
      <c r="M149" s="5"/>
      <c r="N149" s="5"/>
      <c r="O149" s="5"/>
      <c r="P149" s="5"/>
      <c r="Q149" s="5"/>
      <c r="R149" s="5" t="s">
        <v>412</v>
      </c>
      <c r="S149" s="5"/>
      <c r="T149" s="5"/>
      <c r="U149" s="5"/>
      <c r="V149" s="5"/>
      <c r="W149" s="5"/>
      <c r="X149" s="5"/>
      <c r="Y149" s="5" t="s">
        <v>51</v>
      </c>
      <c r="Z149" s="5"/>
      <c r="AA149" s="5"/>
      <c r="AB149" s="5"/>
      <c r="AC149" s="5"/>
      <c r="AD149" s="5"/>
      <c r="AE149" s="5"/>
      <c r="AF149" s="5"/>
      <c r="AG149" s="5"/>
      <c r="AH149" s="5"/>
      <c r="AI149" s="5"/>
      <c r="AJ149" s="5"/>
      <c r="AK149" s="5"/>
      <c r="AL149" s="5" t="s">
        <v>87</v>
      </c>
      <c r="AM149" s="5"/>
      <c r="AN149" s="5"/>
      <c r="AO149" s="5"/>
      <c r="AP149" s="5" t="s">
        <v>88</v>
      </c>
      <c r="AQ149" s="5"/>
      <c r="AR149" s="5"/>
      <c r="AS149" s="4" t="s">
        <v>2</v>
      </c>
    </row>
    <row r="150" spans="1:45" ht="15" customHeight="1" x14ac:dyDescent="0.25">
      <c r="A150" s="2" t="s">
        <v>413</v>
      </c>
      <c r="B150" s="5" t="s">
        <v>189</v>
      </c>
      <c r="C150" s="5"/>
      <c r="D150" s="5"/>
      <c r="E150" s="5"/>
      <c r="F150" s="5"/>
      <c r="G150" s="5"/>
      <c r="H150" s="5"/>
      <c r="I150" s="5"/>
      <c r="J150" s="5" t="s">
        <v>414</v>
      </c>
      <c r="K150" s="5"/>
      <c r="L150" s="5"/>
      <c r="M150" s="5"/>
      <c r="N150" s="5"/>
      <c r="O150" s="5"/>
      <c r="P150" s="5"/>
      <c r="Q150" s="5"/>
      <c r="R150" s="5" t="s">
        <v>415</v>
      </c>
      <c r="S150" s="5"/>
      <c r="T150" s="5"/>
      <c r="U150" s="5"/>
      <c r="V150" s="5"/>
      <c r="W150" s="5"/>
      <c r="X150" s="5"/>
      <c r="Y150" s="5" t="s">
        <v>51</v>
      </c>
      <c r="Z150" s="5"/>
      <c r="AA150" s="5"/>
      <c r="AB150" s="5"/>
      <c r="AC150" s="5"/>
      <c r="AD150" s="5"/>
      <c r="AE150" s="5"/>
      <c r="AF150" s="5"/>
      <c r="AG150" s="5"/>
      <c r="AH150" s="5"/>
      <c r="AI150" s="5"/>
      <c r="AJ150" s="5"/>
      <c r="AK150" s="5"/>
      <c r="AL150" s="5" t="s">
        <v>87</v>
      </c>
      <c r="AM150" s="5"/>
      <c r="AN150" s="5"/>
      <c r="AO150" s="5"/>
      <c r="AP150" s="5" t="s">
        <v>88</v>
      </c>
      <c r="AQ150" s="5"/>
      <c r="AR150" s="5"/>
      <c r="AS150" s="4" t="s">
        <v>2</v>
      </c>
    </row>
    <row r="151" spans="1:45" ht="15" customHeight="1" x14ac:dyDescent="0.25">
      <c r="A151" s="2" t="s">
        <v>416</v>
      </c>
      <c r="B151" s="5" t="s">
        <v>237</v>
      </c>
      <c r="C151" s="5"/>
      <c r="D151" s="5"/>
      <c r="E151" s="5"/>
      <c r="F151" s="5"/>
      <c r="G151" s="5"/>
      <c r="H151" s="5"/>
      <c r="I151" s="5"/>
      <c r="J151" s="5" t="s">
        <v>406</v>
      </c>
      <c r="K151" s="5"/>
      <c r="L151" s="5"/>
      <c r="M151" s="5"/>
      <c r="N151" s="5"/>
      <c r="O151" s="5"/>
      <c r="P151" s="5"/>
      <c r="Q151" s="5"/>
      <c r="R151" s="5" t="s">
        <v>407</v>
      </c>
      <c r="S151" s="5"/>
      <c r="T151" s="5"/>
      <c r="U151" s="5"/>
      <c r="V151" s="5"/>
      <c r="W151" s="5"/>
      <c r="X151" s="5"/>
      <c r="Y151" s="5" t="s">
        <v>142</v>
      </c>
      <c r="Z151" s="5"/>
      <c r="AA151" s="5"/>
      <c r="AB151" s="5"/>
      <c r="AC151" s="5"/>
      <c r="AD151" s="5"/>
      <c r="AE151" s="5"/>
      <c r="AF151" s="5"/>
      <c r="AG151" s="5"/>
      <c r="AH151" s="5"/>
      <c r="AI151" s="5"/>
      <c r="AJ151" s="5"/>
      <c r="AK151" s="5"/>
      <c r="AL151" s="5" t="s">
        <v>73</v>
      </c>
      <c r="AM151" s="5"/>
      <c r="AN151" s="5"/>
      <c r="AO151" s="5"/>
      <c r="AP151" s="5" t="s">
        <v>174</v>
      </c>
      <c r="AQ151" s="5"/>
      <c r="AR151" s="5"/>
      <c r="AS151" s="4" t="s">
        <v>2</v>
      </c>
    </row>
    <row r="152" spans="1:45" ht="15" customHeight="1" x14ac:dyDescent="0.25">
      <c r="A152" s="2" t="s">
        <v>417</v>
      </c>
      <c r="B152" s="5" t="s">
        <v>418</v>
      </c>
      <c r="C152" s="5"/>
      <c r="D152" s="5"/>
      <c r="E152" s="5"/>
      <c r="F152" s="5"/>
      <c r="G152" s="5"/>
      <c r="H152" s="5"/>
      <c r="I152" s="5"/>
      <c r="J152" s="5" t="s">
        <v>172</v>
      </c>
      <c r="K152" s="5"/>
      <c r="L152" s="5"/>
      <c r="M152" s="5"/>
      <c r="N152" s="5"/>
      <c r="O152" s="5"/>
      <c r="P152" s="5"/>
      <c r="Q152" s="5"/>
      <c r="R152" s="5" t="s">
        <v>419</v>
      </c>
      <c r="S152" s="5"/>
      <c r="T152" s="5"/>
      <c r="U152" s="5"/>
      <c r="V152" s="5"/>
      <c r="W152" s="5"/>
      <c r="X152" s="5"/>
      <c r="Y152" s="5" t="s">
        <v>142</v>
      </c>
      <c r="Z152" s="5"/>
      <c r="AA152" s="5"/>
      <c r="AB152" s="5"/>
      <c r="AC152" s="5"/>
      <c r="AD152" s="5"/>
      <c r="AE152" s="5"/>
      <c r="AF152" s="5"/>
      <c r="AG152" s="5"/>
      <c r="AH152" s="5"/>
      <c r="AI152" s="5"/>
      <c r="AJ152" s="5"/>
      <c r="AK152" s="5"/>
      <c r="AL152" s="5" t="s">
        <v>73</v>
      </c>
      <c r="AM152" s="5"/>
      <c r="AN152" s="5"/>
      <c r="AO152" s="5"/>
      <c r="AP152" s="5" t="s">
        <v>420</v>
      </c>
      <c r="AQ152" s="5"/>
      <c r="AR152" s="5"/>
      <c r="AS152" s="4" t="s">
        <v>2</v>
      </c>
    </row>
    <row r="153" spans="1:45" ht="14.25" customHeight="1" x14ac:dyDescent="0.25">
      <c r="A153" s="2" t="s">
        <v>421</v>
      </c>
      <c r="B153" s="5" t="s">
        <v>422</v>
      </c>
      <c r="C153" s="5"/>
      <c r="D153" s="5"/>
      <c r="E153" s="5"/>
      <c r="F153" s="5"/>
      <c r="G153" s="5"/>
      <c r="H153" s="5"/>
      <c r="I153" s="5"/>
      <c r="J153" s="5" t="s">
        <v>423</v>
      </c>
      <c r="K153" s="5"/>
      <c r="L153" s="5"/>
      <c r="M153" s="5"/>
      <c r="N153" s="5"/>
      <c r="O153" s="5"/>
      <c r="P153" s="5"/>
      <c r="Q153" s="5"/>
      <c r="R153" s="5" t="s">
        <v>221</v>
      </c>
      <c r="S153" s="5"/>
      <c r="T153" s="5"/>
      <c r="U153" s="5"/>
      <c r="V153" s="5"/>
      <c r="W153" s="5"/>
      <c r="X153" s="5"/>
      <c r="Y153" s="5" t="s">
        <v>101</v>
      </c>
      <c r="Z153" s="5"/>
      <c r="AA153" s="5"/>
      <c r="AB153" s="5"/>
      <c r="AC153" s="5"/>
      <c r="AD153" s="5"/>
      <c r="AE153" s="5"/>
      <c r="AF153" s="5"/>
      <c r="AG153" s="5"/>
      <c r="AH153" s="5"/>
      <c r="AI153" s="5"/>
      <c r="AJ153" s="5"/>
      <c r="AK153" s="5"/>
      <c r="AL153" s="5" t="s">
        <v>87</v>
      </c>
      <c r="AM153" s="5"/>
      <c r="AN153" s="5"/>
      <c r="AO153" s="5"/>
      <c r="AP153" s="5" t="s">
        <v>88</v>
      </c>
      <c r="AQ153" s="5"/>
      <c r="AR153" s="5"/>
      <c r="AS153" s="4" t="s">
        <v>2</v>
      </c>
    </row>
    <row r="154" spans="1:45" ht="15" customHeight="1" x14ac:dyDescent="0.25">
      <c r="A154" s="2" t="s">
        <v>424</v>
      </c>
      <c r="B154" s="5" t="s">
        <v>425</v>
      </c>
      <c r="C154" s="5"/>
      <c r="D154" s="5"/>
      <c r="E154" s="5"/>
      <c r="F154" s="5"/>
      <c r="G154" s="5"/>
      <c r="H154" s="5"/>
      <c r="I154" s="5"/>
      <c r="J154" s="5" t="s">
        <v>426</v>
      </c>
      <c r="K154" s="5"/>
      <c r="L154" s="5"/>
      <c r="M154" s="5"/>
      <c r="N154" s="5"/>
      <c r="O154" s="5"/>
      <c r="P154" s="5"/>
      <c r="Q154" s="5"/>
      <c r="R154" s="5" t="s">
        <v>427</v>
      </c>
      <c r="S154" s="5"/>
      <c r="T154" s="5"/>
      <c r="U154" s="5"/>
      <c r="V154" s="5"/>
      <c r="W154" s="5"/>
      <c r="X154" s="5"/>
      <c r="Y154" s="5" t="s">
        <v>51</v>
      </c>
      <c r="Z154" s="5"/>
      <c r="AA154" s="5"/>
      <c r="AB154" s="5"/>
      <c r="AC154" s="5"/>
      <c r="AD154" s="5"/>
      <c r="AE154" s="5"/>
      <c r="AF154" s="5"/>
      <c r="AG154" s="5"/>
      <c r="AH154" s="5"/>
      <c r="AI154" s="5"/>
      <c r="AJ154" s="5"/>
      <c r="AK154" s="5"/>
      <c r="AL154" s="5" t="s">
        <v>87</v>
      </c>
      <c r="AM154" s="5"/>
      <c r="AN154" s="5"/>
      <c r="AO154" s="5"/>
      <c r="AP154" s="5" t="s">
        <v>88</v>
      </c>
      <c r="AQ154" s="5"/>
      <c r="AR154" s="5"/>
      <c r="AS154" s="4" t="s">
        <v>2</v>
      </c>
    </row>
    <row r="155" spans="1:45" ht="15" customHeight="1" x14ac:dyDescent="0.25">
      <c r="A155" s="2" t="s">
        <v>428</v>
      </c>
      <c r="B155" s="5" t="s">
        <v>422</v>
      </c>
      <c r="C155" s="5"/>
      <c r="D155" s="5"/>
      <c r="E155" s="5"/>
      <c r="F155" s="5"/>
      <c r="G155" s="5"/>
      <c r="H155" s="5"/>
      <c r="I155" s="5"/>
      <c r="J155" s="5" t="s">
        <v>216</v>
      </c>
      <c r="K155" s="5"/>
      <c r="L155" s="5"/>
      <c r="M155" s="5"/>
      <c r="N155" s="5"/>
      <c r="O155" s="5"/>
      <c r="P155" s="5"/>
      <c r="Q155" s="5"/>
      <c r="R155" s="5" t="s">
        <v>217</v>
      </c>
      <c r="S155" s="5"/>
      <c r="T155" s="5"/>
      <c r="U155" s="5"/>
      <c r="V155" s="5"/>
      <c r="W155" s="5"/>
      <c r="X155" s="5"/>
      <c r="Y155" s="5" t="s">
        <v>51</v>
      </c>
      <c r="Z155" s="5"/>
      <c r="AA155" s="5"/>
      <c r="AB155" s="5"/>
      <c r="AC155" s="5"/>
      <c r="AD155" s="5"/>
      <c r="AE155" s="5"/>
      <c r="AF155" s="5"/>
      <c r="AG155" s="5"/>
      <c r="AH155" s="5"/>
      <c r="AI155" s="5"/>
      <c r="AJ155" s="5"/>
      <c r="AK155" s="5"/>
      <c r="AL155" s="5" t="s">
        <v>87</v>
      </c>
      <c r="AM155" s="5"/>
      <c r="AN155" s="5"/>
      <c r="AO155" s="5"/>
      <c r="AP155" s="5" t="s">
        <v>88</v>
      </c>
      <c r="AQ155" s="5"/>
      <c r="AR155" s="5"/>
      <c r="AS155" s="4" t="s">
        <v>2</v>
      </c>
    </row>
    <row r="156" spans="1:45" ht="15" customHeight="1" x14ac:dyDescent="0.25">
      <c r="A156" s="2" t="s">
        <v>429</v>
      </c>
      <c r="B156" s="5" t="s">
        <v>430</v>
      </c>
      <c r="C156" s="5"/>
      <c r="D156" s="5"/>
      <c r="E156" s="5"/>
      <c r="F156" s="5"/>
      <c r="G156" s="5"/>
      <c r="H156" s="5"/>
      <c r="I156" s="5"/>
      <c r="J156" s="5" t="s">
        <v>116</v>
      </c>
      <c r="K156" s="5"/>
      <c r="L156" s="5"/>
      <c r="M156" s="5"/>
      <c r="N156" s="5"/>
      <c r="O156" s="5"/>
      <c r="P156" s="5"/>
      <c r="Q156" s="5"/>
      <c r="R156" s="5" t="s">
        <v>381</v>
      </c>
      <c r="S156" s="5"/>
      <c r="T156" s="5"/>
      <c r="U156" s="5"/>
      <c r="V156" s="5"/>
      <c r="W156" s="5"/>
      <c r="X156" s="5"/>
      <c r="Y156" s="5" t="s">
        <v>101</v>
      </c>
      <c r="Z156" s="5"/>
      <c r="AA156" s="5"/>
      <c r="AB156" s="5"/>
      <c r="AC156" s="5"/>
      <c r="AD156" s="5"/>
      <c r="AE156" s="5"/>
      <c r="AF156" s="5"/>
      <c r="AG156" s="5"/>
      <c r="AH156" s="5"/>
      <c r="AI156" s="5"/>
      <c r="AJ156" s="5"/>
      <c r="AK156" s="5"/>
      <c r="AL156" s="5" t="s">
        <v>87</v>
      </c>
      <c r="AM156" s="5"/>
      <c r="AN156" s="5"/>
      <c r="AO156" s="5"/>
      <c r="AP156" s="5" t="s">
        <v>88</v>
      </c>
      <c r="AQ156" s="5"/>
      <c r="AR156" s="5"/>
      <c r="AS156" s="4" t="s">
        <v>2</v>
      </c>
    </row>
    <row r="157" spans="1:45" ht="15" customHeight="1" x14ac:dyDescent="0.25">
      <c r="A157" s="2" t="s">
        <v>431</v>
      </c>
      <c r="B157" s="5" t="s">
        <v>53</v>
      </c>
      <c r="C157" s="5"/>
      <c r="D157" s="5"/>
      <c r="E157" s="5"/>
      <c r="F157" s="5"/>
      <c r="G157" s="5"/>
      <c r="H157" s="5"/>
      <c r="I157" s="5"/>
      <c r="J157" s="5" t="s">
        <v>213</v>
      </c>
      <c r="K157" s="5"/>
      <c r="L157" s="5"/>
      <c r="M157" s="5"/>
      <c r="N157" s="5"/>
      <c r="O157" s="5"/>
      <c r="P157" s="5"/>
      <c r="Q157" s="5"/>
      <c r="R157" s="5" t="s">
        <v>432</v>
      </c>
      <c r="S157" s="5"/>
      <c r="T157" s="5"/>
      <c r="U157" s="5"/>
      <c r="V157" s="5"/>
      <c r="W157" s="5"/>
      <c r="X157" s="5"/>
      <c r="Y157" s="5" t="s">
        <v>51</v>
      </c>
      <c r="Z157" s="5"/>
      <c r="AA157" s="5"/>
      <c r="AB157" s="5"/>
      <c r="AC157" s="5"/>
      <c r="AD157" s="5"/>
      <c r="AE157" s="5"/>
      <c r="AF157" s="5"/>
      <c r="AG157" s="5"/>
      <c r="AH157" s="5"/>
      <c r="AI157" s="5"/>
      <c r="AJ157" s="5"/>
      <c r="AK157" s="5"/>
      <c r="AL157" s="5" t="s">
        <v>87</v>
      </c>
      <c r="AM157" s="5"/>
      <c r="AN157" s="5"/>
      <c r="AO157" s="5"/>
      <c r="AP157" s="5" t="s">
        <v>88</v>
      </c>
      <c r="AQ157" s="5"/>
      <c r="AR157" s="5"/>
      <c r="AS157" s="4" t="s">
        <v>2</v>
      </c>
    </row>
    <row r="158" spans="1:45" ht="15" customHeight="1" x14ac:dyDescent="0.25">
      <c r="A158" s="2" t="s">
        <v>433</v>
      </c>
      <c r="B158" s="5" t="s">
        <v>434</v>
      </c>
      <c r="C158" s="5"/>
      <c r="D158" s="5"/>
      <c r="E158" s="5"/>
      <c r="F158" s="5"/>
      <c r="G158" s="5"/>
      <c r="H158" s="5"/>
      <c r="I158" s="5"/>
      <c r="J158" s="5" t="s">
        <v>343</v>
      </c>
      <c r="K158" s="5"/>
      <c r="L158" s="5"/>
      <c r="M158" s="5"/>
      <c r="N158" s="5"/>
      <c r="O158" s="5"/>
      <c r="P158" s="5"/>
      <c r="Q158" s="5"/>
      <c r="R158" s="5" t="s">
        <v>344</v>
      </c>
      <c r="S158" s="5"/>
      <c r="T158" s="5"/>
      <c r="U158" s="5"/>
      <c r="V158" s="5"/>
      <c r="W158" s="5"/>
      <c r="X158" s="5"/>
      <c r="Y158" s="5" t="s">
        <v>142</v>
      </c>
      <c r="Z158" s="5"/>
      <c r="AA158" s="5"/>
      <c r="AB158" s="5"/>
      <c r="AC158" s="5"/>
      <c r="AD158" s="5"/>
      <c r="AE158" s="5"/>
      <c r="AF158" s="5"/>
      <c r="AG158" s="5"/>
      <c r="AH158" s="5"/>
      <c r="AI158" s="5"/>
      <c r="AJ158" s="5"/>
      <c r="AK158" s="5"/>
      <c r="AL158" s="5" t="s">
        <v>73</v>
      </c>
      <c r="AM158" s="5"/>
      <c r="AN158" s="5"/>
      <c r="AO158" s="5"/>
      <c r="AP158" s="5" t="s">
        <v>435</v>
      </c>
      <c r="AQ158" s="5"/>
      <c r="AR158" s="5"/>
      <c r="AS158" s="4" t="s">
        <v>2</v>
      </c>
    </row>
    <row r="159" spans="1:45" ht="15" customHeight="1" x14ac:dyDescent="0.25">
      <c r="A159" s="2" t="s">
        <v>436</v>
      </c>
      <c r="B159" s="5" t="s">
        <v>270</v>
      </c>
      <c r="C159" s="5"/>
      <c r="D159" s="5"/>
      <c r="E159" s="5"/>
      <c r="F159" s="5"/>
      <c r="G159" s="5"/>
      <c r="H159" s="5"/>
      <c r="I159" s="5"/>
      <c r="J159" s="5" t="s">
        <v>266</v>
      </c>
      <c r="K159" s="5"/>
      <c r="L159" s="5"/>
      <c r="M159" s="5"/>
      <c r="N159" s="5"/>
      <c r="O159" s="5"/>
      <c r="P159" s="5"/>
      <c r="Q159" s="5"/>
      <c r="R159" s="5" t="s">
        <v>336</v>
      </c>
      <c r="S159" s="5"/>
      <c r="T159" s="5"/>
      <c r="U159" s="5"/>
      <c r="V159" s="5"/>
      <c r="W159" s="5"/>
      <c r="X159" s="5"/>
      <c r="Y159" s="5" t="s">
        <v>101</v>
      </c>
      <c r="Z159" s="5"/>
      <c r="AA159" s="5"/>
      <c r="AB159" s="5"/>
      <c r="AC159" s="5"/>
      <c r="AD159" s="5"/>
      <c r="AE159" s="5"/>
      <c r="AF159" s="5"/>
      <c r="AG159" s="5"/>
      <c r="AH159" s="5"/>
      <c r="AI159" s="5"/>
      <c r="AJ159" s="5"/>
      <c r="AK159" s="5"/>
      <c r="AL159" s="5" t="s">
        <v>87</v>
      </c>
      <c r="AM159" s="5"/>
      <c r="AN159" s="5"/>
      <c r="AO159" s="5"/>
      <c r="AP159" s="5" t="s">
        <v>88</v>
      </c>
      <c r="AQ159" s="5"/>
      <c r="AR159" s="5"/>
      <c r="AS159" s="4" t="s">
        <v>2</v>
      </c>
    </row>
    <row r="160" spans="1:45" ht="15" customHeight="1" x14ac:dyDescent="0.25">
      <c r="A160" s="2" t="s">
        <v>437</v>
      </c>
      <c r="B160" s="5" t="s">
        <v>205</v>
      </c>
      <c r="C160" s="5"/>
      <c r="D160" s="5"/>
      <c r="E160" s="5"/>
      <c r="F160" s="5"/>
      <c r="G160" s="5"/>
      <c r="H160" s="5"/>
      <c r="I160" s="5"/>
      <c r="J160" s="5" t="s">
        <v>266</v>
      </c>
      <c r="K160" s="5"/>
      <c r="L160" s="5"/>
      <c r="M160" s="5"/>
      <c r="N160" s="5"/>
      <c r="O160" s="5"/>
      <c r="P160" s="5"/>
      <c r="Q160" s="5"/>
      <c r="R160" s="5" t="s">
        <v>66</v>
      </c>
      <c r="S160" s="5"/>
      <c r="T160" s="5"/>
      <c r="U160" s="5"/>
      <c r="V160" s="5"/>
      <c r="W160" s="5"/>
      <c r="X160" s="5"/>
      <c r="Y160" s="5" t="s">
        <v>113</v>
      </c>
      <c r="Z160" s="5"/>
      <c r="AA160" s="5"/>
      <c r="AB160" s="5"/>
      <c r="AC160" s="5"/>
      <c r="AD160" s="5"/>
      <c r="AE160" s="5"/>
      <c r="AF160" s="5"/>
      <c r="AG160" s="5"/>
      <c r="AH160" s="5"/>
      <c r="AI160" s="5"/>
      <c r="AJ160" s="5"/>
      <c r="AK160" s="5"/>
      <c r="AL160" s="5" t="s">
        <v>87</v>
      </c>
      <c r="AM160" s="5"/>
      <c r="AN160" s="5"/>
      <c r="AO160" s="5"/>
      <c r="AP160" s="5" t="s">
        <v>88</v>
      </c>
      <c r="AQ160" s="5"/>
      <c r="AR160" s="5"/>
      <c r="AS160" s="4" t="s">
        <v>2</v>
      </c>
    </row>
    <row r="161" spans="1:45" ht="15" customHeight="1" x14ac:dyDescent="0.25">
      <c r="A161" s="2" t="s">
        <v>438</v>
      </c>
      <c r="B161" s="5" t="s">
        <v>107</v>
      </c>
      <c r="C161" s="5"/>
      <c r="D161" s="5"/>
      <c r="E161" s="5"/>
      <c r="F161" s="5"/>
      <c r="G161" s="5"/>
      <c r="H161" s="5"/>
      <c r="I161" s="5"/>
      <c r="J161" s="5" t="s">
        <v>67</v>
      </c>
      <c r="K161" s="5"/>
      <c r="L161" s="5"/>
      <c r="M161" s="5"/>
      <c r="N161" s="5"/>
      <c r="O161" s="5"/>
      <c r="P161" s="5"/>
      <c r="Q161" s="5"/>
      <c r="R161" s="5" t="s">
        <v>65</v>
      </c>
      <c r="S161" s="5"/>
      <c r="T161" s="5"/>
      <c r="U161" s="5"/>
      <c r="V161" s="5"/>
      <c r="W161" s="5"/>
      <c r="X161" s="5"/>
      <c r="Y161" s="5" t="s">
        <v>51</v>
      </c>
      <c r="Z161" s="5"/>
      <c r="AA161" s="5"/>
      <c r="AB161" s="5"/>
      <c r="AC161" s="5"/>
      <c r="AD161" s="5"/>
      <c r="AE161" s="5"/>
      <c r="AF161" s="5"/>
      <c r="AG161" s="5"/>
      <c r="AH161" s="5"/>
      <c r="AI161" s="5"/>
      <c r="AJ161" s="5"/>
      <c r="AK161" s="5"/>
      <c r="AL161" s="5" t="s">
        <v>87</v>
      </c>
      <c r="AM161" s="5"/>
      <c r="AN161" s="5"/>
      <c r="AO161" s="5"/>
      <c r="AP161" s="5" t="s">
        <v>88</v>
      </c>
      <c r="AQ161" s="5"/>
      <c r="AR161" s="5"/>
      <c r="AS161" s="4" t="s">
        <v>2</v>
      </c>
    </row>
    <row r="162" spans="1:45" ht="15" customHeight="1" x14ac:dyDescent="0.25">
      <c r="A162" s="2" t="s">
        <v>439</v>
      </c>
      <c r="B162" s="5" t="s">
        <v>107</v>
      </c>
      <c r="C162" s="5"/>
      <c r="D162" s="5"/>
      <c r="E162" s="5"/>
      <c r="F162" s="5"/>
      <c r="G162" s="5"/>
      <c r="H162" s="5"/>
      <c r="I162" s="5"/>
      <c r="J162" s="5" t="s">
        <v>272</v>
      </c>
      <c r="K162" s="5"/>
      <c r="L162" s="5"/>
      <c r="M162" s="5"/>
      <c r="N162" s="5"/>
      <c r="O162" s="5"/>
      <c r="P162" s="5"/>
      <c r="Q162" s="5"/>
      <c r="R162" s="5" t="s">
        <v>272</v>
      </c>
      <c r="S162" s="5"/>
      <c r="T162" s="5"/>
      <c r="U162" s="5"/>
      <c r="V162" s="5"/>
      <c r="W162" s="5"/>
      <c r="X162" s="5"/>
      <c r="Y162" s="5" t="s">
        <v>113</v>
      </c>
      <c r="Z162" s="5"/>
      <c r="AA162" s="5"/>
      <c r="AB162" s="5"/>
      <c r="AC162" s="5"/>
      <c r="AD162" s="5"/>
      <c r="AE162" s="5"/>
      <c r="AF162" s="5"/>
      <c r="AG162" s="5"/>
      <c r="AH162" s="5"/>
      <c r="AI162" s="5"/>
      <c r="AJ162" s="5"/>
      <c r="AK162" s="5"/>
      <c r="AL162" s="5" t="s">
        <v>87</v>
      </c>
      <c r="AM162" s="5"/>
      <c r="AN162" s="5"/>
      <c r="AO162" s="5"/>
      <c r="AP162" s="5" t="s">
        <v>88</v>
      </c>
      <c r="AQ162" s="5"/>
      <c r="AR162" s="5"/>
      <c r="AS162" s="4" t="s">
        <v>2</v>
      </c>
    </row>
    <row r="163" spans="1:45" ht="14.25" customHeight="1" x14ac:dyDescent="0.25">
      <c r="A163" s="2" t="s">
        <v>440</v>
      </c>
      <c r="B163" s="5" t="s">
        <v>128</v>
      </c>
      <c r="C163" s="5"/>
      <c r="D163" s="5"/>
      <c r="E163" s="5"/>
      <c r="F163" s="5"/>
      <c r="G163" s="5"/>
      <c r="H163" s="5"/>
      <c r="I163" s="5"/>
      <c r="J163" s="5" t="s">
        <v>129</v>
      </c>
      <c r="K163" s="5"/>
      <c r="L163" s="5"/>
      <c r="M163" s="5"/>
      <c r="N163" s="5"/>
      <c r="O163" s="5"/>
      <c r="P163" s="5"/>
      <c r="Q163" s="5"/>
      <c r="R163" s="5" t="s">
        <v>129</v>
      </c>
      <c r="S163" s="5"/>
      <c r="T163" s="5"/>
      <c r="U163" s="5"/>
      <c r="V163" s="5"/>
      <c r="W163" s="5"/>
      <c r="X163" s="5"/>
      <c r="Y163" s="5" t="s">
        <v>51</v>
      </c>
      <c r="Z163" s="5"/>
      <c r="AA163" s="5"/>
      <c r="AB163" s="5"/>
      <c r="AC163" s="5"/>
      <c r="AD163" s="5"/>
      <c r="AE163" s="5"/>
      <c r="AF163" s="5"/>
      <c r="AG163" s="5"/>
      <c r="AH163" s="5"/>
      <c r="AI163" s="5"/>
      <c r="AJ163" s="5"/>
      <c r="AK163" s="5"/>
      <c r="AL163" s="5" t="s">
        <v>87</v>
      </c>
      <c r="AM163" s="5"/>
      <c r="AN163" s="5"/>
      <c r="AO163" s="5"/>
      <c r="AP163" s="5" t="s">
        <v>88</v>
      </c>
      <c r="AQ163" s="5"/>
      <c r="AR163" s="5"/>
      <c r="AS163" s="4" t="s">
        <v>2</v>
      </c>
    </row>
    <row r="164" spans="1:45" ht="15" customHeight="1" x14ac:dyDescent="0.25">
      <c r="A164" s="2" t="s">
        <v>441</v>
      </c>
      <c r="B164" s="5" t="s">
        <v>133</v>
      </c>
      <c r="C164" s="5"/>
      <c r="D164" s="5"/>
      <c r="E164" s="5"/>
      <c r="F164" s="5"/>
      <c r="G164" s="5"/>
      <c r="H164" s="5"/>
      <c r="I164" s="5"/>
      <c r="J164" s="5" t="s">
        <v>64</v>
      </c>
      <c r="K164" s="5"/>
      <c r="L164" s="5"/>
      <c r="M164" s="5"/>
      <c r="N164" s="5"/>
      <c r="O164" s="5"/>
      <c r="P164" s="5"/>
      <c r="Q164" s="5"/>
      <c r="R164" s="5" t="s">
        <v>131</v>
      </c>
      <c r="S164" s="5"/>
      <c r="T164" s="5"/>
      <c r="U164" s="5"/>
      <c r="V164" s="5"/>
      <c r="W164" s="5"/>
      <c r="X164" s="5"/>
      <c r="Y164" s="5" t="s">
        <v>113</v>
      </c>
      <c r="Z164" s="5"/>
      <c r="AA164" s="5"/>
      <c r="AB164" s="5"/>
      <c r="AC164" s="5"/>
      <c r="AD164" s="5"/>
      <c r="AE164" s="5"/>
      <c r="AF164" s="5"/>
      <c r="AG164" s="5"/>
      <c r="AH164" s="5"/>
      <c r="AI164" s="5"/>
      <c r="AJ164" s="5"/>
      <c r="AK164" s="5"/>
      <c r="AL164" s="5" t="s">
        <v>87</v>
      </c>
      <c r="AM164" s="5"/>
      <c r="AN164" s="5"/>
      <c r="AO164" s="5"/>
      <c r="AP164" s="5" t="s">
        <v>88</v>
      </c>
      <c r="AQ164" s="5"/>
      <c r="AR164" s="5"/>
      <c r="AS164" s="4" t="s">
        <v>2</v>
      </c>
    </row>
    <row r="165" spans="1:45" ht="15" customHeight="1" x14ac:dyDescent="0.25">
      <c r="A165" s="2" t="s">
        <v>442</v>
      </c>
      <c r="B165" s="5" t="s">
        <v>443</v>
      </c>
      <c r="C165" s="5"/>
      <c r="D165" s="5"/>
      <c r="E165" s="5"/>
      <c r="F165" s="5"/>
      <c r="G165" s="5"/>
      <c r="H165" s="5"/>
      <c r="I165" s="5"/>
      <c r="J165" s="5" t="s">
        <v>444</v>
      </c>
      <c r="K165" s="5"/>
      <c r="L165" s="5"/>
      <c r="M165" s="5"/>
      <c r="N165" s="5"/>
      <c r="O165" s="5"/>
      <c r="P165" s="5"/>
      <c r="Q165" s="5"/>
      <c r="R165" s="5" t="s">
        <v>123</v>
      </c>
      <c r="S165" s="5"/>
      <c r="T165" s="5"/>
      <c r="U165" s="5"/>
      <c r="V165" s="5"/>
      <c r="W165" s="5"/>
      <c r="X165" s="5"/>
      <c r="Y165" s="5" t="s">
        <v>101</v>
      </c>
      <c r="Z165" s="5"/>
      <c r="AA165" s="5"/>
      <c r="AB165" s="5"/>
      <c r="AC165" s="5"/>
      <c r="AD165" s="5"/>
      <c r="AE165" s="5"/>
      <c r="AF165" s="5"/>
      <c r="AG165" s="5"/>
      <c r="AH165" s="5"/>
      <c r="AI165" s="5"/>
      <c r="AJ165" s="5"/>
      <c r="AK165" s="5"/>
      <c r="AL165" s="5" t="s">
        <v>87</v>
      </c>
      <c r="AM165" s="5"/>
      <c r="AN165" s="5"/>
      <c r="AO165" s="5"/>
      <c r="AP165" s="5" t="s">
        <v>88</v>
      </c>
      <c r="AQ165" s="5"/>
      <c r="AR165" s="5"/>
      <c r="AS165" s="4" t="s">
        <v>2</v>
      </c>
    </row>
    <row r="166" spans="1:45" ht="15" customHeight="1" x14ac:dyDescent="0.25">
      <c r="A166" s="2" t="s">
        <v>445</v>
      </c>
      <c r="B166" s="5" t="s">
        <v>290</v>
      </c>
      <c r="C166" s="5"/>
      <c r="D166" s="5"/>
      <c r="E166" s="5"/>
      <c r="F166" s="5"/>
      <c r="G166" s="5"/>
      <c r="H166" s="5"/>
      <c r="I166" s="5"/>
      <c r="J166" s="5" t="s">
        <v>446</v>
      </c>
      <c r="K166" s="5"/>
      <c r="L166" s="5"/>
      <c r="M166" s="5"/>
      <c r="N166" s="5"/>
      <c r="O166" s="5"/>
      <c r="P166" s="5"/>
      <c r="Q166" s="5"/>
      <c r="R166" s="5" t="s">
        <v>447</v>
      </c>
      <c r="S166" s="5"/>
      <c r="T166" s="5"/>
      <c r="U166" s="5"/>
      <c r="V166" s="5"/>
      <c r="W166" s="5"/>
      <c r="X166" s="5"/>
      <c r="Y166" s="5" t="s">
        <v>142</v>
      </c>
      <c r="Z166" s="5"/>
      <c r="AA166" s="5"/>
      <c r="AB166" s="5"/>
      <c r="AC166" s="5"/>
      <c r="AD166" s="5"/>
      <c r="AE166" s="5"/>
      <c r="AF166" s="5"/>
      <c r="AG166" s="5"/>
      <c r="AH166" s="5"/>
      <c r="AI166" s="5"/>
      <c r="AJ166" s="5"/>
      <c r="AK166" s="5"/>
      <c r="AL166" s="5" t="s">
        <v>73</v>
      </c>
      <c r="AM166" s="5"/>
      <c r="AN166" s="5"/>
      <c r="AO166" s="5"/>
      <c r="AP166" s="5" t="s">
        <v>448</v>
      </c>
      <c r="AQ166" s="5"/>
      <c r="AR166" s="5"/>
      <c r="AS166" s="4" t="s">
        <v>2</v>
      </c>
    </row>
    <row r="167" spans="1:45" ht="15" customHeight="1" x14ac:dyDescent="0.25">
      <c r="A167" s="2" t="s">
        <v>449</v>
      </c>
      <c r="B167" s="5" t="s">
        <v>93</v>
      </c>
      <c r="C167" s="5"/>
      <c r="D167" s="5"/>
      <c r="E167" s="5"/>
      <c r="F167" s="5"/>
      <c r="G167" s="5"/>
      <c r="H167" s="5"/>
      <c r="I167" s="5"/>
      <c r="J167" s="5" t="s">
        <v>351</v>
      </c>
      <c r="K167" s="5"/>
      <c r="L167" s="5"/>
      <c r="M167" s="5"/>
      <c r="N167" s="5"/>
      <c r="O167" s="5"/>
      <c r="P167" s="5"/>
      <c r="Q167" s="5"/>
      <c r="R167" s="5" t="s">
        <v>450</v>
      </c>
      <c r="S167" s="5"/>
      <c r="T167" s="5"/>
      <c r="U167" s="5"/>
      <c r="V167" s="5"/>
      <c r="W167" s="5"/>
      <c r="X167" s="5"/>
      <c r="Y167" s="5" t="s">
        <v>51</v>
      </c>
      <c r="Z167" s="5"/>
      <c r="AA167" s="5"/>
      <c r="AB167" s="5"/>
      <c r="AC167" s="5"/>
      <c r="AD167" s="5"/>
      <c r="AE167" s="5"/>
      <c r="AF167" s="5"/>
      <c r="AG167" s="5"/>
      <c r="AH167" s="5"/>
      <c r="AI167" s="5"/>
      <c r="AJ167" s="5"/>
      <c r="AK167" s="5"/>
      <c r="AL167" s="5" t="s">
        <v>87</v>
      </c>
      <c r="AM167" s="5"/>
      <c r="AN167" s="5"/>
      <c r="AO167" s="5"/>
      <c r="AP167" s="5" t="s">
        <v>88</v>
      </c>
      <c r="AQ167" s="5"/>
      <c r="AR167" s="5"/>
      <c r="AS167" s="4" t="s">
        <v>2</v>
      </c>
    </row>
    <row r="168" spans="1:45" ht="15" customHeight="1" x14ac:dyDescent="0.25">
      <c r="A168" s="2" t="s">
        <v>451</v>
      </c>
      <c r="B168" s="5" t="s">
        <v>97</v>
      </c>
      <c r="C168" s="5"/>
      <c r="D168" s="5"/>
      <c r="E168" s="5"/>
      <c r="F168" s="5"/>
      <c r="G168" s="5"/>
      <c r="H168" s="5"/>
      <c r="I168" s="5"/>
      <c r="J168" s="5" t="s">
        <v>292</v>
      </c>
      <c r="K168" s="5"/>
      <c r="L168" s="5"/>
      <c r="M168" s="5"/>
      <c r="N168" s="5"/>
      <c r="O168" s="5"/>
      <c r="P168" s="5"/>
      <c r="Q168" s="5"/>
      <c r="R168" s="5" t="s">
        <v>452</v>
      </c>
      <c r="S168" s="5"/>
      <c r="T168" s="5"/>
      <c r="U168" s="5"/>
      <c r="V168" s="5"/>
      <c r="W168" s="5"/>
      <c r="X168" s="5"/>
      <c r="Y168" s="5" t="s">
        <v>51</v>
      </c>
      <c r="Z168" s="5"/>
      <c r="AA168" s="5"/>
      <c r="AB168" s="5"/>
      <c r="AC168" s="5"/>
      <c r="AD168" s="5"/>
      <c r="AE168" s="5"/>
      <c r="AF168" s="5"/>
      <c r="AG168" s="5"/>
      <c r="AH168" s="5"/>
      <c r="AI168" s="5"/>
      <c r="AJ168" s="5"/>
      <c r="AK168" s="5"/>
      <c r="AL168" s="5" t="s">
        <v>87</v>
      </c>
      <c r="AM168" s="5"/>
      <c r="AN168" s="5"/>
      <c r="AO168" s="5"/>
      <c r="AP168" s="5" t="s">
        <v>88</v>
      </c>
      <c r="AQ168" s="5"/>
      <c r="AR168" s="5"/>
      <c r="AS168" s="4" t="s">
        <v>2</v>
      </c>
    </row>
    <row r="169" spans="1:45" ht="15" customHeight="1" x14ac:dyDescent="0.25">
      <c r="A169" s="2" t="s">
        <v>453</v>
      </c>
      <c r="B169" s="5" t="s">
        <v>454</v>
      </c>
      <c r="C169" s="5"/>
      <c r="D169" s="5"/>
      <c r="E169" s="5"/>
      <c r="F169" s="5"/>
      <c r="G169" s="5"/>
      <c r="H169" s="5"/>
      <c r="I169" s="5"/>
      <c r="J169" s="5" t="s">
        <v>455</v>
      </c>
      <c r="K169" s="5"/>
      <c r="L169" s="5"/>
      <c r="M169" s="5"/>
      <c r="N169" s="5"/>
      <c r="O169" s="5"/>
      <c r="P169" s="5"/>
      <c r="Q169" s="5"/>
      <c r="R169" s="5" t="s">
        <v>456</v>
      </c>
      <c r="S169" s="5"/>
      <c r="T169" s="5"/>
      <c r="U169" s="5"/>
      <c r="V169" s="5"/>
      <c r="W169" s="5"/>
      <c r="X169" s="5"/>
      <c r="Y169" s="5" t="s">
        <v>101</v>
      </c>
      <c r="Z169" s="5"/>
      <c r="AA169" s="5"/>
      <c r="AB169" s="5"/>
      <c r="AC169" s="5"/>
      <c r="AD169" s="5"/>
      <c r="AE169" s="5"/>
      <c r="AF169" s="5"/>
      <c r="AG169" s="5"/>
      <c r="AH169" s="5"/>
      <c r="AI169" s="5"/>
      <c r="AJ169" s="5"/>
      <c r="AK169" s="5"/>
      <c r="AL169" s="5" t="s">
        <v>87</v>
      </c>
      <c r="AM169" s="5"/>
      <c r="AN169" s="5"/>
      <c r="AO169" s="5"/>
      <c r="AP169" s="5" t="s">
        <v>88</v>
      </c>
      <c r="AQ169" s="5"/>
      <c r="AR169" s="5"/>
      <c r="AS169" s="4" t="s">
        <v>2</v>
      </c>
    </row>
    <row r="170" spans="1:45" ht="15" customHeight="1" x14ac:dyDescent="0.25">
      <c r="A170" s="2" t="s">
        <v>457</v>
      </c>
      <c r="B170" s="5" t="s">
        <v>97</v>
      </c>
      <c r="C170" s="5"/>
      <c r="D170" s="5"/>
      <c r="E170" s="5"/>
      <c r="F170" s="5"/>
      <c r="G170" s="5"/>
      <c r="H170" s="5"/>
      <c r="I170" s="5"/>
      <c r="J170" s="5" t="s">
        <v>458</v>
      </c>
      <c r="K170" s="5"/>
      <c r="L170" s="5"/>
      <c r="M170" s="5"/>
      <c r="N170" s="5"/>
      <c r="O170" s="5"/>
      <c r="P170" s="5"/>
      <c r="Q170" s="5"/>
      <c r="R170" s="5" t="s">
        <v>459</v>
      </c>
      <c r="S170" s="5"/>
      <c r="T170" s="5"/>
      <c r="U170" s="5"/>
      <c r="V170" s="5"/>
      <c r="W170" s="5"/>
      <c r="X170" s="5"/>
      <c r="Y170" s="5" t="s">
        <v>101</v>
      </c>
      <c r="Z170" s="5"/>
      <c r="AA170" s="5"/>
      <c r="AB170" s="5"/>
      <c r="AC170" s="5"/>
      <c r="AD170" s="5"/>
      <c r="AE170" s="5"/>
      <c r="AF170" s="5"/>
      <c r="AG170" s="5"/>
      <c r="AH170" s="5"/>
      <c r="AI170" s="5"/>
      <c r="AJ170" s="5"/>
      <c r="AK170" s="5"/>
      <c r="AL170" s="5" t="s">
        <v>87</v>
      </c>
      <c r="AM170" s="5"/>
      <c r="AN170" s="5"/>
      <c r="AO170" s="5"/>
      <c r="AP170" s="5" t="s">
        <v>88</v>
      </c>
      <c r="AQ170" s="5"/>
      <c r="AR170" s="5"/>
      <c r="AS170" s="4" t="s">
        <v>2</v>
      </c>
    </row>
    <row r="171" spans="1:45" ht="15" customHeight="1" x14ac:dyDescent="0.25">
      <c r="A171" s="2" t="s">
        <v>460</v>
      </c>
      <c r="B171" s="5" t="s">
        <v>309</v>
      </c>
      <c r="C171" s="5"/>
      <c r="D171" s="5"/>
      <c r="E171" s="5"/>
      <c r="F171" s="5"/>
      <c r="G171" s="5"/>
      <c r="H171" s="5"/>
      <c r="I171" s="5"/>
      <c r="J171" s="5" t="s">
        <v>461</v>
      </c>
      <c r="K171" s="5"/>
      <c r="L171" s="5"/>
      <c r="M171" s="5"/>
      <c r="N171" s="5"/>
      <c r="O171" s="5"/>
      <c r="P171" s="5"/>
      <c r="Q171" s="5"/>
      <c r="R171" s="5" t="s">
        <v>462</v>
      </c>
      <c r="S171" s="5"/>
      <c r="T171" s="5"/>
      <c r="U171" s="5"/>
      <c r="V171" s="5"/>
      <c r="W171" s="5"/>
      <c r="X171" s="5"/>
      <c r="Y171" s="5" t="s">
        <v>51</v>
      </c>
      <c r="Z171" s="5"/>
      <c r="AA171" s="5"/>
      <c r="AB171" s="5"/>
      <c r="AC171" s="5"/>
      <c r="AD171" s="5"/>
      <c r="AE171" s="5"/>
      <c r="AF171" s="5"/>
      <c r="AG171" s="5"/>
      <c r="AH171" s="5"/>
      <c r="AI171" s="5"/>
      <c r="AJ171" s="5"/>
      <c r="AK171" s="5"/>
      <c r="AL171" s="5" t="s">
        <v>87</v>
      </c>
      <c r="AM171" s="5"/>
      <c r="AN171" s="5"/>
      <c r="AO171" s="5"/>
      <c r="AP171" s="5" t="s">
        <v>88</v>
      </c>
      <c r="AQ171" s="5"/>
      <c r="AR171" s="5"/>
      <c r="AS171" s="4" t="s">
        <v>2</v>
      </c>
    </row>
    <row r="172" spans="1:45" ht="15" customHeight="1" x14ac:dyDescent="0.25">
      <c r="A172" s="2" t="s">
        <v>463</v>
      </c>
      <c r="B172" s="5" t="s">
        <v>162</v>
      </c>
      <c r="C172" s="5"/>
      <c r="D172" s="5"/>
      <c r="E172" s="5"/>
      <c r="F172" s="5"/>
      <c r="G172" s="5"/>
      <c r="H172" s="5"/>
      <c r="I172" s="5"/>
      <c r="J172" s="5" t="s">
        <v>301</v>
      </c>
      <c r="K172" s="5"/>
      <c r="L172" s="5"/>
      <c r="M172" s="5"/>
      <c r="N172" s="5"/>
      <c r="O172" s="5"/>
      <c r="P172" s="5"/>
      <c r="Q172" s="5"/>
      <c r="R172" s="5" t="s">
        <v>302</v>
      </c>
      <c r="S172" s="5"/>
      <c r="T172" s="5"/>
      <c r="U172" s="5"/>
      <c r="V172" s="5"/>
      <c r="W172" s="5"/>
      <c r="X172" s="5"/>
      <c r="Y172" s="5" t="s">
        <v>51</v>
      </c>
      <c r="Z172" s="5"/>
      <c r="AA172" s="5"/>
      <c r="AB172" s="5"/>
      <c r="AC172" s="5"/>
      <c r="AD172" s="5"/>
      <c r="AE172" s="5"/>
      <c r="AF172" s="5"/>
      <c r="AG172" s="5"/>
      <c r="AH172" s="5"/>
      <c r="AI172" s="5"/>
      <c r="AJ172" s="5"/>
      <c r="AK172" s="5"/>
      <c r="AL172" s="5" t="s">
        <v>87</v>
      </c>
      <c r="AM172" s="5"/>
      <c r="AN172" s="5"/>
      <c r="AO172" s="5"/>
      <c r="AP172" s="5" t="s">
        <v>88</v>
      </c>
      <c r="AQ172" s="5"/>
      <c r="AR172" s="5"/>
      <c r="AS172" s="4" t="s">
        <v>2</v>
      </c>
    </row>
    <row r="173" spans="1:45" ht="15" customHeight="1" x14ac:dyDescent="0.25">
      <c r="A173" s="2" t="s">
        <v>464</v>
      </c>
      <c r="B173" s="5" t="s">
        <v>465</v>
      </c>
      <c r="C173" s="5"/>
      <c r="D173" s="5"/>
      <c r="E173" s="5"/>
      <c r="F173" s="5"/>
      <c r="G173" s="5"/>
      <c r="H173" s="5"/>
      <c r="I173" s="5"/>
      <c r="J173" s="5" t="s">
        <v>297</v>
      </c>
      <c r="K173" s="5"/>
      <c r="L173" s="5"/>
      <c r="M173" s="5"/>
      <c r="N173" s="5"/>
      <c r="O173" s="5"/>
      <c r="P173" s="5"/>
      <c r="Q173" s="5"/>
      <c r="R173" s="5" t="s">
        <v>298</v>
      </c>
      <c r="S173" s="5"/>
      <c r="T173" s="5"/>
      <c r="U173" s="5"/>
      <c r="V173" s="5"/>
      <c r="W173" s="5"/>
      <c r="X173" s="5"/>
      <c r="Y173" s="5" t="s">
        <v>142</v>
      </c>
      <c r="Z173" s="5"/>
      <c r="AA173" s="5"/>
      <c r="AB173" s="5"/>
      <c r="AC173" s="5"/>
      <c r="AD173" s="5"/>
      <c r="AE173" s="5"/>
      <c r="AF173" s="5"/>
      <c r="AG173" s="5"/>
      <c r="AH173" s="5"/>
      <c r="AI173" s="5"/>
      <c r="AJ173" s="5"/>
      <c r="AK173" s="5"/>
      <c r="AL173" s="5" t="s">
        <v>73</v>
      </c>
      <c r="AM173" s="5"/>
      <c r="AN173" s="5"/>
      <c r="AO173" s="5"/>
      <c r="AP173" s="5" t="s">
        <v>256</v>
      </c>
      <c r="AQ173" s="5"/>
      <c r="AR173" s="5"/>
      <c r="AS173" s="4" t="s">
        <v>2</v>
      </c>
    </row>
    <row r="174" spans="1:45" ht="14.25" customHeight="1" x14ac:dyDescent="0.25">
      <c r="A174" s="2" t="s">
        <v>466</v>
      </c>
      <c r="B174" s="5" t="s">
        <v>465</v>
      </c>
      <c r="C174" s="5"/>
      <c r="D174" s="5"/>
      <c r="E174" s="5"/>
      <c r="F174" s="5"/>
      <c r="G174" s="5"/>
      <c r="H174" s="5"/>
      <c r="I174" s="5"/>
      <c r="J174" s="5" t="s">
        <v>407</v>
      </c>
      <c r="K174" s="5"/>
      <c r="L174" s="5"/>
      <c r="M174" s="5"/>
      <c r="N174" s="5"/>
      <c r="O174" s="5"/>
      <c r="P174" s="5"/>
      <c r="Q174" s="5"/>
      <c r="R174" s="5" t="s">
        <v>301</v>
      </c>
      <c r="S174" s="5"/>
      <c r="T174" s="5"/>
      <c r="U174" s="5"/>
      <c r="V174" s="5"/>
      <c r="W174" s="5"/>
      <c r="X174" s="5"/>
      <c r="Y174" s="5" t="s">
        <v>51</v>
      </c>
      <c r="Z174" s="5"/>
      <c r="AA174" s="5"/>
      <c r="AB174" s="5"/>
      <c r="AC174" s="5"/>
      <c r="AD174" s="5"/>
      <c r="AE174" s="5"/>
      <c r="AF174" s="5"/>
      <c r="AG174" s="5"/>
      <c r="AH174" s="5"/>
      <c r="AI174" s="5"/>
      <c r="AJ174" s="5"/>
      <c r="AK174" s="5"/>
      <c r="AL174" s="5" t="s">
        <v>87</v>
      </c>
      <c r="AM174" s="5"/>
      <c r="AN174" s="5"/>
      <c r="AO174" s="5"/>
      <c r="AP174" s="5" t="s">
        <v>88</v>
      </c>
      <c r="AQ174" s="5"/>
      <c r="AR174" s="5"/>
      <c r="AS174" s="4" t="s">
        <v>2</v>
      </c>
    </row>
    <row r="175" spans="1:45" ht="15" customHeight="1" x14ac:dyDescent="0.25">
      <c r="A175" s="2" t="s">
        <v>467</v>
      </c>
      <c r="B175" s="5" t="s">
        <v>237</v>
      </c>
      <c r="C175" s="5"/>
      <c r="D175" s="5"/>
      <c r="E175" s="5"/>
      <c r="F175" s="5"/>
      <c r="G175" s="5"/>
      <c r="H175" s="5"/>
      <c r="I175" s="5"/>
      <c r="J175" s="5" t="s">
        <v>468</v>
      </c>
      <c r="K175" s="5"/>
      <c r="L175" s="5"/>
      <c r="M175" s="5"/>
      <c r="N175" s="5"/>
      <c r="O175" s="5"/>
      <c r="P175" s="5"/>
      <c r="Q175" s="5"/>
      <c r="R175" s="5" t="s">
        <v>469</v>
      </c>
      <c r="S175" s="5"/>
      <c r="T175" s="5"/>
      <c r="U175" s="5"/>
      <c r="V175" s="5"/>
      <c r="W175" s="5"/>
      <c r="X175" s="5"/>
      <c r="Y175" s="5" t="s">
        <v>51</v>
      </c>
      <c r="Z175" s="5"/>
      <c r="AA175" s="5"/>
      <c r="AB175" s="5"/>
      <c r="AC175" s="5"/>
      <c r="AD175" s="5"/>
      <c r="AE175" s="5"/>
      <c r="AF175" s="5"/>
      <c r="AG175" s="5"/>
      <c r="AH175" s="5"/>
      <c r="AI175" s="5"/>
      <c r="AJ175" s="5"/>
      <c r="AK175" s="5"/>
      <c r="AL175" s="5" t="s">
        <v>87</v>
      </c>
      <c r="AM175" s="5"/>
      <c r="AN175" s="5"/>
      <c r="AO175" s="5"/>
      <c r="AP175" s="5" t="s">
        <v>88</v>
      </c>
      <c r="AQ175" s="5"/>
      <c r="AR175" s="5"/>
      <c r="AS175" s="4" t="s">
        <v>2</v>
      </c>
    </row>
    <row r="176" spans="1:45" ht="15" customHeight="1" x14ac:dyDescent="0.25">
      <c r="A176" s="2" t="s">
        <v>470</v>
      </c>
      <c r="B176" s="5" t="s">
        <v>189</v>
      </c>
      <c r="C176" s="5"/>
      <c r="D176" s="5"/>
      <c r="E176" s="5"/>
      <c r="F176" s="5"/>
      <c r="G176" s="5"/>
      <c r="H176" s="5"/>
      <c r="I176" s="5"/>
      <c r="J176" s="5" t="s">
        <v>242</v>
      </c>
      <c r="K176" s="5"/>
      <c r="L176" s="5"/>
      <c r="M176" s="5"/>
      <c r="N176" s="5"/>
      <c r="O176" s="5"/>
      <c r="P176" s="5"/>
      <c r="Q176" s="5"/>
      <c r="R176" s="5" t="s">
        <v>471</v>
      </c>
      <c r="S176" s="5"/>
      <c r="T176" s="5"/>
      <c r="U176" s="5"/>
      <c r="V176" s="5"/>
      <c r="W176" s="5"/>
      <c r="X176" s="5"/>
      <c r="Y176" s="5" t="s">
        <v>51</v>
      </c>
      <c r="Z176" s="5"/>
      <c r="AA176" s="5"/>
      <c r="AB176" s="5"/>
      <c r="AC176" s="5"/>
      <c r="AD176" s="5"/>
      <c r="AE176" s="5"/>
      <c r="AF176" s="5"/>
      <c r="AG176" s="5"/>
      <c r="AH176" s="5"/>
      <c r="AI176" s="5"/>
      <c r="AJ176" s="5"/>
      <c r="AK176" s="5"/>
      <c r="AL176" s="5" t="s">
        <v>87</v>
      </c>
      <c r="AM176" s="5"/>
      <c r="AN176" s="5"/>
      <c r="AO176" s="5"/>
      <c r="AP176" s="5" t="s">
        <v>88</v>
      </c>
      <c r="AQ176" s="5"/>
      <c r="AR176" s="5"/>
      <c r="AS176" s="4" t="s">
        <v>2</v>
      </c>
    </row>
    <row r="177" spans="1:45" ht="15" customHeight="1" x14ac:dyDescent="0.25">
      <c r="A177" s="2" t="s">
        <v>472</v>
      </c>
      <c r="B177" s="5" t="s">
        <v>133</v>
      </c>
      <c r="C177" s="5"/>
      <c r="D177" s="5"/>
      <c r="E177" s="5"/>
      <c r="F177" s="5"/>
      <c r="G177" s="5"/>
      <c r="H177" s="5"/>
      <c r="I177" s="5"/>
      <c r="J177" s="5" t="s">
        <v>473</v>
      </c>
      <c r="K177" s="5"/>
      <c r="L177" s="5"/>
      <c r="M177" s="5"/>
      <c r="N177" s="5"/>
      <c r="O177" s="5"/>
      <c r="P177" s="5"/>
      <c r="Q177" s="5"/>
      <c r="R177" s="5" t="s">
        <v>474</v>
      </c>
      <c r="S177" s="5"/>
      <c r="T177" s="5"/>
      <c r="U177" s="5"/>
      <c r="V177" s="5"/>
      <c r="W177" s="5"/>
      <c r="X177" s="5"/>
      <c r="Y177" s="5" t="s">
        <v>51</v>
      </c>
      <c r="Z177" s="5"/>
      <c r="AA177" s="5"/>
      <c r="AB177" s="5"/>
      <c r="AC177" s="5"/>
      <c r="AD177" s="5"/>
      <c r="AE177" s="5"/>
      <c r="AF177" s="5"/>
      <c r="AG177" s="5"/>
      <c r="AH177" s="5"/>
      <c r="AI177" s="5"/>
      <c r="AJ177" s="5"/>
      <c r="AK177" s="5"/>
      <c r="AL177" s="5" t="s">
        <v>87</v>
      </c>
      <c r="AM177" s="5"/>
      <c r="AN177" s="5"/>
      <c r="AO177" s="5"/>
      <c r="AP177" s="5" t="s">
        <v>88</v>
      </c>
      <c r="AQ177" s="5"/>
      <c r="AR177" s="5"/>
      <c r="AS177" s="4" t="s">
        <v>2</v>
      </c>
    </row>
    <row r="178" spans="1:45" ht="15" customHeight="1" x14ac:dyDescent="0.25">
      <c r="A178" s="2" t="s">
        <v>475</v>
      </c>
      <c r="B178" s="5" t="s">
        <v>375</v>
      </c>
      <c r="C178" s="5"/>
      <c r="D178" s="5"/>
      <c r="E178" s="5"/>
      <c r="F178" s="5"/>
      <c r="G178" s="5"/>
      <c r="H178" s="5"/>
      <c r="I178" s="5"/>
      <c r="J178" s="5" t="s">
        <v>104</v>
      </c>
      <c r="K178" s="5"/>
      <c r="L178" s="5"/>
      <c r="M178" s="5"/>
      <c r="N178" s="5"/>
      <c r="O178" s="5"/>
      <c r="P178" s="5"/>
      <c r="Q178" s="5"/>
      <c r="R178" s="5" t="s">
        <v>105</v>
      </c>
      <c r="S178" s="5"/>
      <c r="T178" s="5"/>
      <c r="U178" s="5"/>
      <c r="V178" s="5"/>
      <c r="W178" s="5"/>
      <c r="X178" s="5"/>
      <c r="Y178" s="5" t="s">
        <v>51</v>
      </c>
      <c r="Z178" s="5"/>
      <c r="AA178" s="5"/>
      <c r="AB178" s="5"/>
      <c r="AC178" s="5"/>
      <c r="AD178" s="5"/>
      <c r="AE178" s="5"/>
      <c r="AF178" s="5"/>
      <c r="AG178" s="5"/>
      <c r="AH178" s="5"/>
      <c r="AI178" s="5"/>
      <c r="AJ178" s="5"/>
      <c r="AK178" s="5"/>
      <c r="AL178" s="5" t="s">
        <v>87</v>
      </c>
      <c r="AM178" s="5"/>
      <c r="AN178" s="5"/>
      <c r="AO178" s="5"/>
      <c r="AP178" s="5" t="s">
        <v>88</v>
      </c>
      <c r="AQ178" s="5"/>
      <c r="AR178" s="5"/>
      <c r="AS178" s="4" t="s">
        <v>2</v>
      </c>
    </row>
    <row r="179" spans="1:45" ht="15" customHeight="1" x14ac:dyDescent="0.25">
      <c r="A179" s="2" t="s">
        <v>476</v>
      </c>
      <c r="B179" s="5" t="s">
        <v>309</v>
      </c>
      <c r="C179" s="5"/>
      <c r="D179" s="5"/>
      <c r="E179" s="5"/>
      <c r="F179" s="5"/>
      <c r="G179" s="5"/>
      <c r="H179" s="5"/>
      <c r="I179" s="5"/>
      <c r="J179" s="5" t="s">
        <v>108</v>
      </c>
      <c r="K179" s="5"/>
      <c r="L179" s="5"/>
      <c r="M179" s="5"/>
      <c r="N179" s="5"/>
      <c r="O179" s="5"/>
      <c r="P179" s="5"/>
      <c r="Q179" s="5"/>
      <c r="R179" s="5" t="s">
        <v>477</v>
      </c>
      <c r="S179" s="5"/>
      <c r="T179" s="5"/>
      <c r="U179" s="5"/>
      <c r="V179" s="5"/>
      <c r="W179" s="5"/>
      <c r="X179" s="5"/>
      <c r="Y179" s="5" t="s">
        <v>142</v>
      </c>
      <c r="Z179" s="5"/>
      <c r="AA179" s="5"/>
      <c r="AB179" s="5"/>
      <c r="AC179" s="5"/>
      <c r="AD179" s="5"/>
      <c r="AE179" s="5"/>
      <c r="AF179" s="5"/>
      <c r="AG179" s="5"/>
      <c r="AH179" s="5"/>
      <c r="AI179" s="5"/>
      <c r="AJ179" s="5"/>
      <c r="AK179" s="5"/>
      <c r="AL179" s="5" t="s">
        <v>73</v>
      </c>
      <c r="AM179" s="5"/>
      <c r="AN179" s="5"/>
      <c r="AO179" s="5"/>
      <c r="AP179" s="5" t="s">
        <v>420</v>
      </c>
      <c r="AQ179" s="5"/>
      <c r="AR179" s="5"/>
      <c r="AS179" s="4" t="s">
        <v>2</v>
      </c>
    </row>
    <row r="180" spans="1:45" ht="15" customHeight="1" x14ac:dyDescent="0.25">
      <c r="A180" s="2" t="s">
        <v>478</v>
      </c>
      <c r="B180" s="5" t="s">
        <v>479</v>
      </c>
      <c r="C180" s="5"/>
      <c r="D180" s="5"/>
      <c r="E180" s="5"/>
      <c r="F180" s="5"/>
      <c r="G180" s="5"/>
      <c r="H180" s="5"/>
      <c r="I180" s="5"/>
      <c r="J180" s="5" t="s">
        <v>140</v>
      </c>
      <c r="K180" s="5"/>
      <c r="L180" s="5"/>
      <c r="M180" s="5"/>
      <c r="N180" s="5"/>
      <c r="O180" s="5"/>
      <c r="P180" s="5"/>
      <c r="Q180" s="5"/>
      <c r="R180" s="5" t="s">
        <v>141</v>
      </c>
      <c r="S180" s="5"/>
      <c r="T180" s="5"/>
      <c r="U180" s="5"/>
      <c r="V180" s="5"/>
      <c r="W180" s="5"/>
      <c r="X180" s="5"/>
      <c r="Y180" s="5" t="s">
        <v>51</v>
      </c>
      <c r="Z180" s="5"/>
      <c r="AA180" s="5"/>
      <c r="AB180" s="5"/>
      <c r="AC180" s="5"/>
      <c r="AD180" s="5"/>
      <c r="AE180" s="5"/>
      <c r="AF180" s="5"/>
      <c r="AG180" s="5"/>
      <c r="AH180" s="5"/>
      <c r="AI180" s="5"/>
      <c r="AJ180" s="5"/>
      <c r="AK180" s="5"/>
      <c r="AL180" s="5" t="s">
        <v>87</v>
      </c>
      <c r="AM180" s="5"/>
      <c r="AN180" s="5"/>
      <c r="AO180" s="5"/>
      <c r="AP180" s="5" t="s">
        <v>88</v>
      </c>
      <c r="AQ180" s="5"/>
      <c r="AR180" s="5"/>
      <c r="AS180" s="4" t="s">
        <v>2</v>
      </c>
    </row>
    <row r="181" spans="1:45" ht="15" customHeight="1" x14ac:dyDescent="0.25">
      <c r="A181" s="2" t="s">
        <v>480</v>
      </c>
      <c r="B181" s="5" t="s">
        <v>270</v>
      </c>
      <c r="C181" s="5"/>
      <c r="D181" s="5"/>
      <c r="E181" s="5"/>
      <c r="F181" s="5"/>
      <c r="G181" s="5"/>
      <c r="H181" s="5"/>
      <c r="I181" s="5"/>
      <c r="J181" s="5" t="s">
        <v>116</v>
      </c>
      <c r="K181" s="5"/>
      <c r="L181" s="5"/>
      <c r="M181" s="5"/>
      <c r="N181" s="5"/>
      <c r="O181" s="5"/>
      <c r="P181" s="5"/>
      <c r="Q181" s="5"/>
      <c r="R181" s="5" t="s">
        <v>381</v>
      </c>
      <c r="S181" s="5"/>
      <c r="T181" s="5"/>
      <c r="U181" s="5"/>
      <c r="V181" s="5"/>
      <c r="W181" s="5"/>
      <c r="X181" s="5"/>
      <c r="Y181" s="5" t="s">
        <v>51</v>
      </c>
      <c r="Z181" s="5"/>
      <c r="AA181" s="5"/>
      <c r="AB181" s="5"/>
      <c r="AC181" s="5"/>
      <c r="AD181" s="5"/>
      <c r="AE181" s="5"/>
      <c r="AF181" s="5"/>
      <c r="AG181" s="5"/>
      <c r="AH181" s="5"/>
      <c r="AI181" s="5"/>
      <c r="AJ181" s="5"/>
      <c r="AK181" s="5"/>
      <c r="AL181" s="5" t="s">
        <v>87</v>
      </c>
      <c r="AM181" s="5"/>
      <c r="AN181" s="5"/>
      <c r="AO181" s="5"/>
      <c r="AP181" s="5" t="s">
        <v>88</v>
      </c>
      <c r="AQ181" s="5"/>
      <c r="AR181" s="5"/>
      <c r="AS181" s="4" t="s">
        <v>2</v>
      </c>
    </row>
    <row r="182" spans="1:45" ht="15" customHeight="1" x14ac:dyDescent="0.25">
      <c r="A182" s="2" t="s">
        <v>481</v>
      </c>
      <c r="B182" s="5" t="s">
        <v>189</v>
      </c>
      <c r="C182" s="5"/>
      <c r="D182" s="5"/>
      <c r="E182" s="5"/>
      <c r="F182" s="5"/>
      <c r="G182" s="5"/>
      <c r="H182" s="5"/>
      <c r="I182" s="5"/>
      <c r="J182" s="5" t="s">
        <v>115</v>
      </c>
      <c r="K182" s="5"/>
      <c r="L182" s="5"/>
      <c r="M182" s="5"/>
      <c r="N182" s="5"/>
      <c r="O182" s="5"/>
      <c r="P182" s="5"/>
      <c r="Q182" s="5"/>
      <c r="R182" s="5" t="s">
        <v>116</v>
      </c>
      <c r="S182" s="5"/>
      <c r="T182" s="5"/>
      <c r="U182" s="5"/>
      <c r="V182" s="5"/>
      <c r="W182" s="5"/>
      <c r="X182" s="5"/>
      <c r="Y182" s="5" t="s">
        <v>51</v>
      </c>
      <c r="Z182" s="5"/>
      <c r="AA182" s="5"/>
      <c r="AB182" s="5"/>
      <c r="AC182" s="5"/>
      <c r="AD182" s="5"/>
      <c r="AE182" s="5"/>
      <c r="AF182" s="5"/>
      <c r="AG182" s="5"/>
      <c r="AH182" s="5"/>
      <c r="AI182" s="5"/>
      <c r="AJ182" s="5"/>
      <c r="AK182" s="5"/>
      <c r="AL182" s="5" t="s">
        <v>87</v>
      </c>
      <c r="AM182" s="5"/>
      <c r="AN182" s="5"/>
      <c r="AO182" s="5"/>
      <c r="AP182" s="5" t="s">
        <v>88</v>
      </c>
      <c r="AQ182" s="5"/>
      <c r="AR182" s="5"/>
      <c r="AS182" s="4" t="s">
        <v>2</v>
      </c>
    </row>
    <row r="183" spans="1:45" ht="15" customHeight="1" x14ac:dyDescent="0.25">
      <c r="A183" s="2" t="s">
        <v>482</v>
      </c>
      <c r="B183" s="5" t="s">
        <v>107</v>
      </c>
      <c r="C183" s="5"/>
      <c r="D183" s="5"/>
      <c r="E183" s="5"/>
      <c r="F183" s="5"/>
      <c r="G183" s="5"/>
      <c r="H183" s="5"/>
      <c r="I183" s="5"/>
      <c r="J183" s="5" t="s">
        <v>67</v>
      </c>
      <c r="K183" s="5"/>
      <c r="L183" s="5"/>
      <c r="M183" s="5"/>
      <c r="N183" s="5"/>
      <c r="O183" s="5"/>
      <c r="P183" s="5"/>
      <c r="Q183" s="5"/>
      <c r="R183" s="5" t="s">
        <v>65</v>
      </c>
      <c r="S183" s="5"/>
      <c r="T183" s="5"/>
      <c r="U183" s="5"/>
      <c r="V183" s="5"/>
      <c r="W183" s="5"/>
      <c r="X183" s="5"/>
      <c r="Y183" s="5" t="s">
        <v>51</v>
      </c>
      <c r="Z183" s="5"/>
      <c r="AA183" s="5"/>
      <c r="AB183" s="5"/>
      <c r="AC183" s="5"/>
      <c r="AD183" s="5"/>
      <c r="AE183" s="5"/>
      <c r="AF183" s="5"/>
      <c r="AG183" s="5"/>
      <c r="AH183" s="5"/>
      <c r="AI183" s="5"/>
      <c r="AJ183" s="5"/>
      <c r="AK183" s="5"/>
      <c r="AL183" s="5" t="s">
        <v>87</v>
      </c>
      <c r="AM183" s="5"/>
      <c r="AN183" s="5"/>
      <c r="AO183" s="5"/>
      <c r="AP183" s="5" t="s">
        <v>88</v>
      </c>
      <c r="AQ183" s="5"/>
      <c r="AR183" s="5"/>
      <c r="AS183" s="4" t="s">
        <v>2</v>
      </c>
    </row>
    <row r="184" spans="1:45" ht="14.25" customHeight="1" x14ac:dyDescent="0.25">
      <c r="A184" s="2" t="s">
        <v>483</v>
      </c>
      <c r="B184" s="5" t="s">
        <v>205</v>
      </c>
      <c r="C184" s="5"/>
      <c r="D184" s="5"/>
      <c r="E184" s="5"/>
      <c r="F184" s="5"/>
      <c r="G184" s="5"/>
      <c r="H184" s="5"/>
      <c r="I184" s="5"/>
      <c r="J184" s="5" t="s">
        <v>131</v>
      </c>
      <c r="K184" s="5"/>
      <c r="L184" s="5"/>
      <c r="M184" s="5"/>
      <c r="N184" s="5"/>
      <c r="O184" s="5"/>
      <c r="P184" s="5"/>
      <c r="Q184" s="5"/>
      <c r="R184" s="5" t="s">
        <v>67</v>
      </c>
      <c r="S184" s="5"/>
      <c r="T184" s="5"/>
      <c r="U184" s="5"/>
      <c r="V184" s="5"/>
      <c r="W184" s="5"/>
      <c r="X184" s="5"/>
      <c r="Y184" s="5" t="s">
        <v>51</v>
      </c>
      <c r="Z184" s="5"/>
      <c r="AA184" s="5"/>
      <c r="AB184" s="5"/>
      <c r="AC184" s="5"/>
      <c r="AD184" s="5"/>
      <c r="AE184" s="5"/>
      <c r="AF184" s="5"/>
      <c r="AG184" s="5"/>
      <c r="AH184" s="5"/>
      <c r="AI184" s="5"/>
      <c r="AJ184" s="5"/>
      <c r="AK184" s="5"/>
      <c r="AL184" s="5" t="s">
        <v>87</v>
      </c>
      <c r="AM184" s="5"/>
      <c r="AN184" s="5"/>
      <c r="AO184" s="5"/>
      <c r="AP184" s="5" t="s">
        <v>88</v>
      </c>
      <c r="AQ184" s="5"/>
      <c r="AR184" s="5"/>
      <c r="AS184" s="4" t="s">
        <v>2</v>
      </c>
    </row>
    <row r="185" spans="1:45" ht="15" customHeight="1" x14ac:dyDescent="0.25">
      <c r="A185" s="2" t="s">
        <v>484</v>
      </c>
      <c r="B185" s="5" t="s">
        <v>205</v>
      </c>
      <c r="C185" s="5"/>
      <c r="D185" s="5"/>
      <c r="E185" s="5"/>
      <c r="F185" s="5"/>
      <c r="G185" s="5"/>
      <c r="H185" s="5"/>
      <c r="I185" s="5"/>
      <c r="J185" s="5" t="s">
        <v>131</v>
      </c>
      <c r="K185" s="5"/>
      <c r="L185" s="5"/>
      <c r="M185" s="5"/>
      <c r="N185" s="5"/>
      <c r="O185" s="5"/>
      <c r="P185" s="5"/>
      <c r="Q185" s="5"/>
      <c r="R185" s="5" t="s">
        <v>67</v>
      </c>
      <c r="S185" s="5"/>
      <c r="T185" s="5"/>
      <c r="U185" s="5"/>
      <c r="V185" s="5"/>
      <c r="W185" s="5"/>
      <c r="X185" s="5"/>
      <c r="Y185" s="5" t="s">
        <v>113</v>
      </c>
      <c r="Z185" s="5"/>
      <c r="AA185" s="5"/>
      <c r="AB185" s="5"/>
      <c r="AC185" s="5"/>
      <c r="AD185" s="5"/>
      <c r="AE185" s="5"/>
      <c r="AF185" s="5"/>
      <c r="AG185" s="5"/>
      <c r="AH185" s="5"/>
      <c r="AI185" s="5"/>
      <c r="AJ185" s="5"/>
      <c r="AK185" s="5"/>
      <c r="AL185" s="5" t="s">
        <v>87</v>
      </c>
      <c r="AM185" s="5"/>
      <c r="AN185" s="5"/>
      <c r="AO185" s="5"/>
      <c r="AP185" s="5" t="s">
        <v>88</v>
      </c>
      <c r="AQ185" s="5"/>
      <c r="AR185" s="5"/>
      <c r="AS185" s="4" t="s">
        <v>2</v>
      </c>
    </row>
    <row r="186" spans="1:45" ht="15" customHeight="1" x14ac:dyDescent="0.25">
      <c r="A186" s="2" t="s">
        <v>485</v>
      </c>
      <c r="B186" s="5" t="s">
        <v>205</v>
      </c>
      <c r="C186" s="5"/>
      <c r="D186" s="5"/>
      <c r="E186" s="5"/>
      <c r="F186" s="5"/>
      <c r="G186" s="5"/>
      <c r="H186" s="5"/>
      <c r="I186" s="5"/>
      <c r="J186" s="5" t="s">
        <v>129</v>
      </c>
      <c r="K186" s="5"/>
      <c r="L186" s="5"/>
      <c r="M186" s="5"/>
      <c r="N186" s="5"/>
      <c r="O186" s="5"/>
      <c r="P186" s="5"/>
      <c r="Q186" s="5"/>
      <c r="R186" s="5" t="s">
        <v>64</v>
      </c>
      <c r="S186" s="5"/>
      <c r="T186" s="5"/>
      <c r="U186" s="5"/>
      <c r="V186" s="5"/>
      <c r="W186" s="5"/>
      <c r="X186" s="5"/>
      <c r="Y186" s="5" t="s">
        <v>101</v>
      </c>
      <c r="Z186" s="5"/>
      <c r="AA186" s="5"/>
      <c r="AB186" s="5"/>
      <c r="AC186" s="5"/>
      <c r="AD186" s="5"/>
      <c r="AE186" s="5"/>
      <c r="AF186" s="5"/>
      <c r="AG186" s="5"/>
      <c r="AH186" s="5"/>
      <c r="AI186" s="5"/>
      <c r="AJ186" s="5"/>
      <c r="AK186" s="5"/>
      <c r="AL186" s="5" t="s">
        <v>87</v>
      </c>
      <c r="AM186" s="5"/>
      <c r="AN186" s="5"/>
      <c r="AO186" s="5"/>
      <c r="AP186" s="5" t="s">
        <v>88</v>
      </c>
      <c r="AQ186" s="5"/>
      <c r="AR186" s="5"/>
      <c r="AS186" s="4" t="s">
        <v>2</v>
      </c>
    </row>
    <row r="187" spans="1:45" ht="15" customHeight="1" x14ac:dyDescent="0.25">
      <c r="A187" s="2" t="s">
        <v>486</v>
      </c>
      <c r="B187" s="5" t="s">
        <v>87</v>
      </c>
      <c r="C187" s="5"/>
      <c r="D187" s="5"/>
      <c r="E187" s="5"/>
      <c r="F187" s="5"/>
      <c r="G187" s="5"/>
      <c r="H187" s="5"/>
      <c r="I187" s="5"/>
      <c r="J187" s="5" t="s">
        <v>487</v>
      </c>
      <c r="K187" s="5"/>
      <c r="L187" s="5"/>
      <c r="M187" s="5"/>
      <c r="N187" s="5"/>
      <c r="O187" s="5"/>
      <c r="P187" s="5"/>
      <c r="Q187" s="5"/>
      <c r="R187" s="5" t="s">
        <v>487</v>
      </c>
      <c r="S187" s="5"/>
      <c r="T187" s="5"/>
      <c r="U187" s="5"/>
      <c r="V187" s="5"/>
      <c r="W187" s="5"/>
      <c r="X187" s="5"/>
      <c r="Y187" s="5" t="s">
        <v>487</v>
      </c>
      <c r="Z187" s="5"/>
      <c r="AA187" s="5"/>
      <c r="AB187" s="5"/>
      <c r="AC187" s="5"/>
      <c r="AD187" s="5"/>
      <c r="AE187" s="5"/>
      <c r="AF187" s="5"/>
      <c r="AG187" s="5"/>
      <c r="AH187" s="5"/>
      <c r="AI187" s="5"/>
      <c r="AJ187" s="5"/>
      <c r="AK187" s="5"/>
      <c r="AL187" s="5" t="s">
        <v>87</v>
      </c>
      <c r="AM187" s="5"/>
      <c r="AN187" s="5"/>
      <c r="AO187" s="5"/>
      <c r="AP187" s="5" t="s">
        <v>88</v>
      </c>
      <c r="AQ187" s="5"/>
      <c r="AR187" s="5"/>
      <c r="AS187" s="4" t="s">
        <v>2</v>
      </c>
    </row>
    <row r="188" spans="1:45" ht="15" customHeight="1" x14ac:dyDescent="0.25">
      <c r="A188" s="2" t="s">
        <v>488</v>
      </c>
      <c r="B188" s="5" t="s">
        <v>270</v>
      </c>
      <c r="C188" s="5"/>
      <c r="D188" s="5"/>
      <c r="E188" s="5"/>
      <c r="F188" s="5"/>
      <c r="G188" s="5"/>
      <c r="H188" s="5"/>
      <c r="I188" s="5"/>
      <c r="J188" s="5" t="s">
        <v>64</v>
      </c>
      <c r="K188" s="5"/>
      <c r="L188" s="5"/>
      <c r="M188" s="5"/>
      <c r="N188" s="5"/>
      <c r="O188" s="5"/>
      <c r="P188" s="5"/>
      <c r="Q188" s="5"/>
      <c r="R188" s="5" t="s">
        <v>131</v>
      </c>
      <c r="S188" s="5"/>
      <c r="T188" s="5"/>
      <c r="U188" s="5"/>
      <c r="V188" s="5"/>
      <c r="W188" s="5"/>
      <c r="X188" s="5"/>
      <c r="Y188" s="5" t="s">
        <v>101</v>
      </c>
      <c r="Z188" s="5"/>
      <c r="AA188" s="5"/>
      <c r="AB188" s="5"/>
      <c r="AC188" s="5"/>
      <c r="AD188" s="5"/>
      <c r="AE188" s="5"/>
      <c r="AF188" s="5"/>
      <c r="AG188" s="5"/>
      <c r="AH188" s="5"/>
      <c r="AI188" s="5"/>
      <c r="AJ188" s="5"/>
      <c r="AK188" s="5"/>
      <c r="AL188" s="5" t="s">
        <v>87</v>
      </c>
      <c r="AM188" s="5"/>
      <c r="AN188" s="5"/>
      <c r="AO188" s="5"/>
      <c r="AP188" s="5" t="s">
        <v>88</v>
      </c>
      <c r="AQ188" s="5"/>
      <c r="AR188" s="5"/>
      <c r="AS188" s="4" t="s">
        <v>2</v>
      </c>
    </row>
    <row r="189" spans="1:45" ht="15" customHeight="1" x14ac:dyDescent="0.25">
      <c r="A189" s="2" t="s">
        <v>489</v>
      </c>
      <c r="B189" s="5" t="s">
        <v>490</v>
      </c>
      <c r="C189" s="5"/>
      <c r="D189" s="5"/>
      <c r="E189" s="5"/>
      <c r="F189" s="5"/>
      <c r="G189" s="5"/>
      <c r="H189" s="5"/>
      <c r="I189" s="5"/>
      <c r="J189" s="5" t="s">
        <v>123</v>
      </c>
      <c r="K189" s="5"/>
      <c r="L189" s="5"/>
      <c r="M189" s="5"/>
      <c r="N189" s="5"/>
      <c r="O189" s="5"/>
      <c r="P189" s="5"/>
      <c r="Q189" s="5"/>
      <c r="R189" s="5" t="s">
        <v>124</v>
      </c>
      <c r="S189" s="5"/>
      <c r="T189" s="5"/>
      <c r="U189" s="5"/>
      <c r="V189" s="5"/>
      <c r="W189" s="5"/>
      <c r="X189" s="5"/>
      <c r="Y189" s="5" t="s">
        <v>51</v>
      </c>
      <c r="Z189" s="5"/>
      <c r="AA189" s="5"/>
      <c r="AB189" s="5"/>
      <c r="AC189" s="5"/>
      <c r="AD189" s="5"/>
      <c r="AE189" s="5"/>
      <c r="AF189" s="5"/>
      <c r="AG189" s="5"/>
      <c r="AH189" s="5"/>
      <c r="AI189" s="5"/>
      <c r="AJ189" s="5"/>
      <c r="AK189" s="5"/>
      <c r="AL189" s="5" t="s">
        <v>87</v>
      </c>
      <c r="AM189" s="5"/>
      <c r="AN189" s="5"/>
      <c r="AO189" s="5"/>
      <c r="AP189" s="5" t="s">
        <v>88</v>
      </c>
      <c r="AQ189" s="5"/>
      <c r="AR189" s="5"/>
      <c r="AS189" s="4" t="s">
        <v>2</v>
      </c>
    </row>
    <row r="190" spans="1:45" ht="15" customHeight="1" x14ac:dyDescent="0.25">
      <c r="A190" s="2" t="s">
        <v>491</v>
      </c>
      <c r="B190" s="5" t="s">
        <v>111</v>
      </c>
      <c r="C190" s="5"/>
      <c r="D190" s="5"/>
      <c r="E190" s="5"/>
      <c r="F190" s="5"/>
      <c r="G190" s="5"/>
      <c r="H190" s="5"/>
      <c r="I190" s="5"/>
      <c r="J190" s="5" t="s">
        <v>447</v>
      </c>
      <c r="K190" s="5"/>
      <c r="L190" s="5"/>
      <c r="M190" s="5"/>
      <c r="N190" s="5"/>
      <c r="O190" s="5"/>
      <c r="P190" s="5"/>
      <c r="Q190" s="5"/>
      <c r="R190" s="5" t="s">
        <v>492</v>
      </c>
      <c r="S190" s="5"/>
      <c r="T190" s="5"/>
      <c r="U190" s="5"/>
      <c r="V190" s="5"/>
      <c r="W190" s="5"/>
      <c r="X190" s="5"/>
      <c r="Y190" s="5" t="s">
        <v>142</v>
      </c>
      <c r="Z190" s="5"/>
      <c r="AA190" s="5"/>
      <c r="AB190" s="5"/>
      <c r="AC190" s="5"/>
      <c r="AD190" s="5"/>
      <c r="AE190" s="5"/>
      <c r="AF190" s="5"/>
      <c r="AG190" s="5"/>
      <c r="AH190" s="5"/>
      <c r="AI190" s="5"/>
      <c r="AJ190" s="5"/>
      <c r="AK190" s="5"/>
      <c r="AL190" s="5" t="s">
        <v>73</v>
      </c>
      <c r="AM190" s="5"/>
      <c r="AN190" s="5"/>
      <c r="AO190" s="5"/>
      <c r="AP190" s="5" t="s">
        <v>399</v>
      </c>
      <c r="AQ190" s="5"/>
      <c r="AR190" s="5"/>
      <c r="AS190" s="4" t="s">
        <v>2</v>
      </c>
    </row>
    <row r="191" spans="1:45" ht="15" customHeight="1" x14ac:dyDescent="0.25">
      <c r="A191" s="2" t="s">
        <v>493</v>
      </c>
      <c r="B191" s="5" t="s">
        <v>122</v>
      </c>
      <c r="C191" s="5"/>
      <c r="D191" s="5"/>
      <c r="E191" s="5"/>
      <c r="F191" s="5"/>
      <c r="G191" s="5"/>
      <c r="H191" s="5"/>
      <c r="I191" s="5"/>
      <c r="J191" s="5" t="s">
        <v>281</v>
      </c>
      <c r="K191" s="5"/>
      <c r="L191" s="5"/>
      <c r="M191" s="5"/>
      <c r="N191" s="5"/>
      <c r="O191" s="5"/>
      <c r="P191" s="5"/>
      <c r="Q191" s="5"/>
      <c r="R191" s="5" t="s">
        <v>494</v>
      </c>
      <c r="S191" s="5"/>
      <c r="T191" s="5"/>
      <c r="U191" s="5"/>
      <c r="V191" s="5"/>
      <c r="W191" s="5"/>
      <c r="X191" s="5"/>
      <c r="Y191" s="5" t="s">
        <v>51</v>
      </c>
      <c r="Z191" s="5"/>
      <c r="AA191" s="5"/>
      <c r="AB191" s="5"/>
      <c r="AC191" s="5"/>
      <c r="AD191" s="5"/>
      <c r="AE191" s="5"/>
      <c r="AF191" s="5"/>
      <c r="AG191" s="5"/>
      <c r="AH191" s="5"/>
      <c r="AI191" s="5"/>
      <c r="AJ191" s="5"/>
      <c r="AK191" s="5"/>
      <c r="AL191" s="5" t="s">
        <v>87</v>
      </c>
      <c r="AM191" s="5"/>
      <c r="AN191" s="5"/>
      <c r="AO191" s="5"/>
      <c r="AP191" s="5" t="s">
        <v>88</v>
      </c>
      <c r="AQ191" s="5"/>
      <c r="AR191" s="5"/>
      <c r="AS191" s="4" t="s">
        <v>2</v>
      </c>
    </row>
    <row r="192" spans="1:45" ht="15" customHeight="1" x14ac:dyDescent="0.25">
      <c r="A192" s="2" t="s">
        <v>495</v>
      </c>
      <c r="B192" s="5" t="s">
        <v>237</v>
      </c>
      <c r="C192" s="5"/>
      <c r="D192" s="5"/>
      <c r="E192" s="5"/>
      <c r="F192" s="5"/>
      <c r="G192" s="5"/>
      <c r="H192" s="5"/>
      <c r="I192" s="5"/>
      <c r="J192" s="5" t="s">
        <v>462</v>
      </c>
      <c r="K192" s="5"/>
      <c r="L192" s="5"/>
      <c r="M192" s="5"/>
      <c r="N192" s="5"/>
      <c r="O192" s="5"/>
      <c r="P192" s="5"/>
      <c r="Q192" s="5"/>
      <c r="R192" s="5" t="s">
        <v>496</v>
      </c>
      <c r="S192" s="5"/>
      <c r="T192" s="5"/>
      <c r="U192" s="5"/>
      <c r="V192" s="5"/>
      <c r="W192" s="5"/>
      <c r="X192" s="5"/>
      <c r="Y192" s="5" t="s">
        <v>142</v>
      </c>
      <c r="Z192" s="5"/>
      <c r="AA192" s="5"/>
      <c r="AB192" s="5"/>
      <c r="AC192" s="5"/>
      <c r="AD192" s="5"/>
      <c r="AE192" s="5"/>
      <c r="AF192" s="5"/>
      <c r="AG192" s="5"/>
      <c r="AH192" s="5"/>
      <c r="AI192" s="5"/>
      <c r="AJ192" s="5"/>
      <c r="AK192" s="5"/>
      <c r="AL192" s="5" t="s">
        <v>73</v>
      </c>
      <c r="AM192" s="5"/>
      <c r="AN192" s="5"/>
      <c r="AO192" s="5"/>
      <c r="AP192" s="5" t="s">
        <v>250</v>
      </c>
      <c r="AQ192" s="5"/>
      <c r="AR192" s="5"/>
      <c r="AS192" s="4" t="s">
        <v>2</v>
      </c>
    </row>
    <row r="193" spans="1:45" ht="15" customHeight="1" x14ac:dyDescent="0.25">
      <c r="A193" s="2" t="s">
        <v>497</v>
      </c>
      <c r="B193" s="5" t="s">
        <v>498</v>
      </c>
      <c r="C193" s="5"/>
      <c r="D193" s="5"/>
      <c r="E193" s="5"/>
      <c r="F193" s="5"/>
      <c r="G193" s="5"/>
      <c r="H193" s="5"/>
      <c r="I193" s="5"/>
      <c r="J193" s="5" t="s">
        <v>43</v>
      </c>
      <c r="K193" s="5"/>
      <c r="L193" s="5"/>
      <c r="M193" s="5"/>
      <c r="N193" s="5"/>
      <c r="O193" s="5"/>
      <c r="P193" s="5"/>
      <c r="Q193" s="5"/>
      <c r="R193" s="5" t="s">
        <v>499</v>
      </c>
      <c r="S193" s="5"/>
      <c r="T193" s="5"/>
      <c r="U193" s="5"/>
      <c r="V193" s="5"/>
      <c r="W193" s="5"/>
      <c r="X193" s="5"/>
      <c r="Y193" s="5" t="s">
        <v>142</v>
      </c>
      <c r="Z193" s="5"/>
      <c r="AA193" s="5"/>
      <c r="AB193" s="5"/>
      <c r="AC193" s="5"/>
      <c r="AD193" s="5"/>
      <c r="AE193" s="5"/>
      <c r="AF193" s="5"/>
      <c r="AG193" s="5"/>
      <c r="AH193" s="5"/>
      <c r="AI193" s="5"/>
      <c r="AJ193" s="5"/>
      <c r="AK193" s="5"/>
      <c r="AL193" s="5" t="s">
        <v>73</v>
      </c>
      <c r="AM193" s="5"/>
      <c r="AN193" s="5"/>
      <c r="AO193" s="5"/>
      <c r="AP193" s="5" t="s">
        <v>238</v>
      </c>
      <c r="AQ193" s="5"/>
      <c r="AR193" s="5"/>
      <c r="AS193" s="4" t="s">
        <v>2</v>
      </c>
    </row>
    <row r="194" spans="1:45" ht="15" customHeight="1" x14ac:dyDescent="0.25">
      <c r="A194" s="2" t="s">
        <v>500</v>
      </c>
      <c r="B194" s="5" t="s">
        <v>162</v>
      </c>
      <c r="C194" s="5"/>
      <c r="D194" s="5"/>
      <c r="E194" s="5"/>
      <c r="F194" s="5"/>
      <c r="G194" s="5"/>
      <c r="H194" s="5"/>
      <c r="I194" s="5"/>
      <c r="J194" s="5" t="s">
        <v>234</v>
      </c>
      <c r="K194" s="5"/>
      <c r="L194" s="5"/>
      <c r="M194" s="5"/>
      <c r="N194" s="5"/>
      <c r="O194" s="5"/>
      <c r="P194" s="5"/>
      <c r="Q194" s="5"/>
      <c r="R194" s="5" t="s">
        <v>235</v>
      </c>
      <c r="S194" s="5"/>
      <c r="T194" s="5"/>
      <c r="U194" s="5"/>
      <c r="V194" s="5"/>
      <c r="W194" s="5"/>
      <c r="X194" s="5"/>
      <c r="Y194" s="5" t="s">
        <v>142</v>
      </c>
      <c r="Z194" s="5"/>
      <c r="AA194" s="5"/>
      <c r="AB194" s="5"/>
      <c r="AC194" s="5"/>
      <c r="AD194" s="5"/>
      <c r="AE194" s="5"/>
      <c r="AF194" s="5"/>
      <c r="AG194" s="5"/>
      <c r="AH194" s="5"/>
      <c r="AI194" s="5"/>
      <c r="AJ194" s="5"/>
      <c r="AK194" s="5"/>
      <c r="AL194" s="5" t="s">
        <v>73</v>
      </c>
      <c r="AM194" s="5"/>
      <c r="AN194" s="5"/>
      <c r="AO194" s="5"/>
      <c r="AP194" s="5" t="s">
        <v>238</v>
      </c>
      <c r="AQ194" s="5"/>
      <c r="AR194" s="5"/>
      <c r="AS194" s="4" t="s">
        <v>2</v>
      </c>
    </row>
    <row r="195" spans="1:45" ht="14.25" customHeight="1" x14ac:dyDescent="0.25">
      <c r="A195" s="2" t="s">
        <v>501</v>
      </c>
      <c r="B195" s="5" t="s">
        <v>322</v>
      </c>
      <c r="C195" s="5"/>
      <c r="D195" s="5"/>
      <c r="E195" s="5"/>
      <c r="F195" s="5"/>
      <c r="G195" s="5"/>
      <c r="H195" s="5"/>
      <c r="I195" s="5"/>
      <c r="J195" s="5" t="s">
        <v>295</v>
      </c>
      <c r="K195" s="5"/>
      <c r="L195" s="5"/>
      <c r="M195" s="5"/>
      <c r="N195" s="5"/>
      <c r="O195" s="5"/>
      <c r="P195" s="5"/>
      <c r="Q195" s="5"/>
      <c r="R195" s="5" t="s">
        <v>502</v>
      </c>
      <c r="S195" s="5"/>
      <c r="T195" s="5"/>
      <c r="U195" s="5"/>
      <c r="V195" s="5"/>
      <c r="W195" s="5"/>
      <c r="X195" s="5"/>
      <c r="Y195" s="5" t="s">
        <v>101</v>
      </c>
      <c r="Z195" s="5"/>
      <c r="AA195" s="5"/>
      <c r="AB195" s="5"/>
      <c r="AC195" s="5"/>
      <c r="AD195" s="5"/>
      <c r="AE195" s="5"/>
      <c r="AF195" s="5"/>
      <c r="AG195" s="5"/>
      <c r="AH195" s="5"/>
      <c r="AI195" s="5"/>
      <c r="AJ195" s="5"/>
      <c r="AK195" s="5"/>
      <c r="AL195" s="5" t="s">
        <v>87</v>
      </c>
      <c r="AM195" s="5"/>
      <c r="AN195" s="5"/>
      <c r="AO195" s="5"/>
      <c r="AP195" s="5" t="s">
        <v>88</v>
      </c>
      <c r="AQ195" s="5"/>
      <c r="AR195" s="5"/>
      <c r="AS195" s="4" t="s">
        <v>2</v>
      </c>
    </row>
    <row r="196" spans="1:45" ht="15" customHeight="1" x14ac:dyDescent="0.25">
      <c r="A196" s="2" t="s">
        <v>503</v>
      </c>
      <c r="B196" s="5" t="s">
        <v>504</v>
      </c>
      <c r="C196" s="5"/>
      <c r="D196" s="5"/>
      <c r="E196" s="5"/>
      <c r="F196" s="5"/>
      <c r="G196" s="5"/>
      <c r="H196" s="5"/>
      <c r="I196" s="5"/>
      <c r="J196" s="5" t="s">
        <v>234</v>
      </c>
      <c r="K196" s="5"/>
      <c r="L196" s="5"/>
      <c r="M196" s="5"/>
      <c r="N196" s="5"/>
      <c r="O196" s="5"/>
      <c r="P196" s="5"/>
      <c r="Q196" s="5"/>
      <c r="R196" s="5" t="s">
        <v>235</v>
      </c>
      <c r="S196" s="5"/>
      <c r="T196" s="5"/>
      <c r="U196" s="5"/>
      <c r="V196" s="5"/>
      <c r="W196" s="5"/>
      <c r="X196" s="5"/>
      <c r="Y196" s="5" t="s">
        <v>142</v>
      </c>
      <c r="Z196" s="5"/>
      <c r="AA196" s="5"/>
      <c r="AB196" s="5"/>
      <c r="AC196" s="5"/>
      <c r="AD196" s="5"/>
      <c r="AE196" s="5"/>
      <c r="AF196" s="5"/>
      <c r="AG196" s="5"/>
      <c r="AH196" s="5"/>
      <c r="AI196" s="5"/>
      <c r="AJ196" s="5"/>
      <c r="AK196" s="5"/>
      <c r="AL196" s="5" t="s">
        <v>73</v>
      </c>
      <c r="AM196" s="5"/>
      <c r="AN196" s="5"/>
      <c r="AO196" s="5"/>
      <c r="AP196" s="5" t="s">
        <v>404</v>
      </c>
      <c r="AQ196" s="5"/>
      <c r="AR196" s="5"/>
      <c r="AS196" s="4" t="s">
        <v>2</v>
      </c>
    </row>
    <row r="197" spans="1:45" ht="15" customHeight="1" x14ac:dyDescent="0.25">
      <c r="A197" s="2" t="s">
        <v>505</v>
      </c>
      <c r="B197" s="5" t="s">
        <v>93</v>
      </c>
      <c r="C197" s="5"/>
      <c r="D197" s="5"/>
      <c r="E197" s="5"/>
      <c r="F197" s="5"/>
      <c r="G197" s="5"/>
      <c r="H197" s="5"/>
      <c r="I197" s="5"/>
      <c r="J197" s="5" t="s">
        <v>294</v>
      </c>
      <c r="K197" s="5"/>
      <c r="L197" s="5"/>
      <c r="M197" s="5"/>
      <c r="N197" s="5"/>
      <c r="O197" s="5"/>
      <c r="P197" s="5"/>
      <c r="Q197" s="5"/>
      <c r="R197" s="5" t="s">
        <v>295</v>
      </c>
      <c r="S197" s="5"/>
      <c r="T197" s="5"/>
      <c r="U197" s="5"/>
      <c r="V197" s="5"/>
      <c r="W197" s="5"/>
      <c r="X197" s="5"/>
      <c r="Y197" s="5" t="s">
        <v>51</v>
      </c>
      <c r="Z197" s="5"/>
      <c r="AA197" s="5"/>
      <c r="AB197" s="5"/>
      <c r="AC197" s="5"/>
      <c r="AD197" s="5"/>
      <c r="AE197" s="5"/>
      <c r="AF197" s="5"/>
      <c r="AG197" s="5"/>
      <c r="AH197" s="5"/>
      <c r="AI197" s="5"/>
      <c r="AJ197" s="5"/>
      <c r="AK197" s="5"/>
      <c r="AL197" s="5" t="s">
        <v>87</v>
      </c>
      <c r="AM197" s="5"/>
      <c r="AN197" s="5"/>
      <c r="AO197" s="5"/>
      <c r="AP197" s="5" t="s">
        <v>88</v>
      </c>
      <c r="AQ197" s="5"/>
      <c r="AR197" s="5"/>
      <c r="AS197" s="4" t="s">
        <v>2</v>
      </c>
    </row>
    <row r="198" spans="1:45" ht="15" customHeight="1" x14ac:dyDescent="0.25">
      <c r="A198" s="2" t="s">
        <v>506</v>
      </c>
      <c r="B198" s="5" t="s">
        <v>224</v>
      </c>
      <c r="C198" s="5"/>
      <c r="D198" s="5"/>
      <c r="E198" s="5"/>
      <c r="F198" s="5"/>
      <c r="G198" s="5"/>
      <c r="H198" s="5"/>
      <c r="I198" s="5"/>
      <c r="J198" s="5" t="s">
        <v>186</v>
      </c>
      <c r="K198" s="5"/>
      <c r="L198" s="5"/>
      <c r="M198" s="5"/>
      <c r="N198" s="5"/>
      <c r="O198" s="5"/>
      <c r="P198" s="5"/>
      <c r="Q198" s="5"/>
      <c r="R198" s="5" t="s">
        <v>507</v>
      </c>
      <c r="S198" s="5"/>
      <c r="T198" s="5"/>
      <c r="U198" s="5"/>
      <c r="V198" s="5"/>
      <c r="W198" s="5"/>
      <c r="X198" s="5"/>
      <c r="Y198" s="5" t="s">
        <v>51</v>
      </c>
      <c r="Z198" s="5"/>
      <c r="AA198" s="5"/>
      <c r="AB198" s="5"/>
      <c r="AC198" s="5"/>
      <c r="AD198" s="5"/>
      <c r="AE198" s="5"/>
      <c r="AF198" s="5"/>
      <c r="AG198" s="5"/>
      <c r="AH198" s="5"/>
      <c r="AI198" s="5"/>
      <c r="AJ198" s="5"/>
      <c r="AK198" s="5"/>
      <c r="AL198" s="5" t="s">
        <v>87</v>
      </c>
      <c r="AM198" s="5"/>
      <c r="AN198" s="5"/>
      <c r="AO198" s="5"/>
      <c r="AP198" s="5" t="s">
        <v>88</v>
      </c>
      <c r="AQ198" s="5"/>
      <c r="AR198" s="5"/>
      <c r="AS198" s="4" t="s">
        <v>2</v>
      </c>
    </row>
    <row r="199" spans="1:45" ht="15" customHeight="1" x14ac:dyDescent="0.25">
      <c r="A199" s="2" t="s">
        <v>508</v>
      </c>
      <c r="B199" s="5" t="s">
        <v>509</v>
      </c>
      <c r="C199" s="5"/>
      <c r="D199" s="5"/>
      <c r="E199" s="5"/>
      <c r="F199" s="5"/>
      <c r="G199" s="5"/>
      <c r="H199" s="5"/>
      <c r="I199" s="5"/>
      <c r="J199" s="5" t="s">
        <v>142</v>
      </c>
      <c r="K199" s="5"/>
      <c r="L199" s="5"/>
      <c r="M199" s="5"/>
      <c r="N199" s="5"/>
      <c r="O199" s="5"/>
      <c r="P199" s="5"/>
      <c r="Q199" s="5"/>
      <c r="R199" s="5" t="s">
        <v>108</v>
      </c>
      <c r="S199" s="5"/>
      <c r="T199" s="5"/>
      <c r="U199" s="5"/>
      <c r="V199" s="5"/>
      <c r="W199" s="5"/>
      <c r="X199" s="5"/>
      <c r="Y199" s="5" t="s">
        <v>51</v>
      </c>
      <c r="Z199" s="5"/>
      <c r="AA199" s="5"/>
      <c r="AB199" s="5"/>
      <c r="AC199" s="5"/>
      <c r="AD199" s="5"/>
      <c r="AE199" s="5"/>
      <c r="AF199" s="5"/>
      <c r="AG199" s="5"/>
      <c r="AH199" s="5"/>
      <c r="AI199" s="5"/>
      <c r="AJ199" s="5"/>
      <c r="AK199" s="5"/>
      <c r="AL199" s="5" t="s">
        <v>87</v>
      </c>
      <c r="AM199" s="5"/>
      <c r="AN199" s="5"/>
      <c r="AO199" s="5"/>
      <c r="AP199" s="5" t="s">
        <v>88</v>
      </c>
      <c r="AQ199" s="5"/>
      <c r="AR199" s="5"/>
      <c r="AS199" s="4" t="s">
        <v>2</v>
      </c>
    </row>
    <row r="200" spans="1:45" ht="55.5" customHeight="1" x14ac:dyDescent="0.25"/>
    <row r="201" spans="1:45" ht="15" customHeight="1" x14ac:dyDescent="0.25">
      <c r="A201" s="2" t="s">
        <v>78</v>
      </c>
      <c r="B201" s="5" t="s">
        <v>79</v>
      </c>
      <c r="C201" s="5"/>
      <c r="D201" s="5"/>
      <c r="E201" s="5"/>
      <c r="F201" s="5"/>
      <c r="G201" s="5"/>
      <c r="H201" s="5"/>
      <c r="I201" s="5"/>
      <c r="J201" s="5" t="s">
        <v>80</v>
      </c>
      <c r="K201" s="5"/>
      <c r="L201" s="5"/>
      <c r="M201" s="5"/>
      <c r="N201" s="5"/>
      <c r="O201" s="5"/>
      <c r="P201" s="5"/>
      <c r="Q201" s="5"/>
      <c r="R201" s="5" t="s">
        <v>81</v>
      </c>
      <c r="S201" s="5"/>
      <c r="T201" s="5"/>
      <c r="U201" s="5"/>
      <c r="V201" s="5"/>
      <c r="W201" s="5"/>
      <c r="X201" s="5"/>
      <c r="Y201" s="5" t="s">
        <v>24</v>
      </c>
      <c r="Z201" s="5"/>
      <c r="AA201" s="5"/>
      <c r="AB201" s="5"/>
      <c r="AC201" s="5"/>
      <c r="AD201" s="5"/>
      <c r="AE201" s="5"/>
      <c r="AF201" s="5"/>
      <c r="AG201" s="5"/>
      <c r="AH201" s="5"/>
      <c r="AI201" s="5"/>
      <c r="AJ201" s="5"/>
      <c r="AK201" s="5"/>
      <c r="AL201" s="5" t="s">
        <v>72</v>
      </c>
      <c r="AM201" s="5"/>
      <c r="AN201" s="5"/>
      <c r="AO201" s="5"/>
      <c r="AP201" s="5" t="s">
        <v>82</v>
      </c>
      <c r="AQ201" s="5"/>
      <c r="AR201" s="5"/>
      <c r="AS201" s="4" t="s">
        <v>2</v>
      </c>
    </row>
    <row r="202" spans="1:45" ht="15" customHeight="1" x14ac:dyDescent="0.25">
      <c r="A202" s="2" t="s">
        <v>125</v>
      </c>
      <c r="B202" s="5" t="s">
        <v>189</v>
      </c>
      <c r="C202" s="5"/>
      <c r="D202" s="5"/>
      <c r="E202" s="5"/>
      <c r="F202" s="5"/>
      <c r="G202" s="5"/>
      <c r="H202" s="5"/>
      <c r="I202" s="5"/>
      <c r="J202" s="5" t="s">
        <v>510</v>
      </c>
      <c r="K202" s="5"/>
      <c r="L202" s="5"/>
      <c r="M202" s="5"/>
      <c r="N202" s="5"/>
      <c r="O202" s="5"/>
      <c r="P202" s="5"/>
      <c r="Q202" s="5"/>
      <c r="R202" s="5" t="s">
        <v>511</v>
      </c>
      <c r="S202" s="5"/>
      <c r="T202" s="5"/>
      <c r="U202" s="5"/>
      <c r="V202" s="5"/>
      <c r="W202" s="5"/>
      <c r="X202" s="5"/>
      <c r="Y202" s="5" t="s">
        <v>51</v>
      </c>
      <c r="Z202" s="5"/>
      <c r="AA202" s="5"/>
      <c r="AB202" s="5"/>
      <c r="AC202" s="5"/>
      <c r="AD202" s="5"/>
      <c r="AE202" s="5"/>
      <c r="AF202" s="5"/>
      <c r="AG202" s="5"/>
      <c r="AH202" s="5"/>
      <c r="AI202" s="5"/>
      <c r="AJ202" s="5"/>
      <c r="AK202" s="5"/>
      <c r="AL202" s="5" t="s">
        <v>87</v>
      </c>
      <c r="AM202" s="5"/>
      <c r="AN202" s="5"/>
      <c r="AO202" s="5"/>
      <c r="AP202" s="5" t="s">
        <v>88</v>
      </c>
      <c r="AQ202" s="5"/>
      <c r="AR202" s="5"/>
      <c r="AS202" s="4" t="s">
        <v>2</v>
      </c>
    </row>
    <row r="203" spans="1:45" ht="15" customHeight="1" x14ac:dyDescent="0.25">
      <c r="A203" s="2" t="s">
        <v>204</v>
      </c>
      <c r="B203" s="5" t="s">
        <v>53</v>
      </c>
      <c r="C203" s="5"/>
      <c r="D203" s="5"/>
      <c r="E203" s="5"/>
      <c r="F203" s="5"/>
      <c r="G203" s="5"/>
      <c r="H203" s="5"/>
      <c r="I203" s="5"/>
      <c r="J203" s="5" t="s">
        <v>512</v>
      </c>
      <c r="K203" s="5"/>
      <c r="L203" s="5"/>
      <c r="M203" s="5"/>
      <c r="N203" s="5"/>
      <c r="O203" s="5"/>
      <c r="P203" s="5"/>
      <c r="Q203" s="5"/>
      <c r="R203" s="5" t="s">
        <v>513</v>
      </c>
      <c r="S203" s="5"/>
      <c r="T203" s="5"/>
      <c r="U203" s="5"/>
      <c r="V203" s="5"/>
      <c r="W203" s="5"/>
      <c r="X203" s="5"/>
      <c r="Y203" s="5" t="s">
        <v>172</v>
      </c>
      <c r="Z203" s="5"/>
      <c r="AA203" s="5"/>
      <c r="AB203" s="5"/>
      <c r="AC203" s="5"/>
      <c r="AD203" s="5"/>
      <c r="AE203" s="5"/>
      <c r="AF203" s="5"/>
      <c r="AG203" s="5"/>
      <c r="AH203" s="5"/>
      <c r="AI203" s="5"/>
      <c r="AJ203" s="5"/>
      <c r="AK203" s="5"/>
      <c r="AL203" s="5" t="s">
        <v>74</v>
      </c>
      <c r="AM203" s="5"/>
      <c r="AN203" s="5"/>
      <c r="AO203" s="5"/>
      <c r="AP203" s="5" t="s">
        <v>357</v>
      </c>
      <c r="AQ203" s="5"/>
      <c r="AR203" s="5"/>
      <c r="AS203" s="4" t="s">
        <v>2</v>
      </c>
    </row>
    <row r="204" spans="1:45" ht="15" customHeight="1" x14ac:dyDescent="0.25">
      <c r="A204" s="2" t="s">
        <v>265</v>
      </c>
      <c r="B204" s="5" t="s">
        <v>375</v>
      </c>
      <c r="C204" s="5"/>
      <c r="D204" s="5"/>
      <c r="E204" s="5"/>
      <c r="F204" s="5"/>
      <c r="G204" s="5"/>
      <c r="H204" s="5"/>
      <c r="I204" s="5"/>
      <c r="J204" s="5" t="s">
        <v>514</v>
      </c>
      <c r="K204" s="5"/>
      <c r="L204" s="5"/>
      <c r="M204" s="5"/>
      <c r="N204" s="5"/>
      <c r="O204" s="5"/>
      <c r="P204" s="5"/>
      <c r="Q204" s="5"/>
      <c r="R204" s="5" t="s">
        <v>515</v>
      </c>
      <c r="S204" s="5"/>
      <c r="T204" s="5"/>
      <c r="U204" s="5"/>
      <c r="V204" s="5"/>
      <c r="W204" s="5"/>
      <c r="X204" s="5"/>
      <c r="Y204" s="5" t="s">
        <v>148</v>
      </c>
      <c r="Z204" s="5"/>
      <c r="AA204" s="5"/>
      <c r="AB204" s="5"/>
      <c r="AC204" s="5"/>
      <c r="AD204" s="5"/>
      <c r="AE204" s="5"/>
      <c r="AF204" s="5"/>
      <c r="AG204" s="5"/>
      <c r="AH204" s="5"/>
      <c r="AI204" s="5"/>
      <c r="AJ204" s="5"/>
      <c r="AK204" s="5"/>
      <c r="AL204" s="5" t="s">
        <v>75</v>
      </c>
      <c r="AM204" s="5"/>
      <c r="AN204" s="5"/>
      <c r="AO204" s="5"/>
      <c r="AP204" s="5" t="s">
        <v>516</v>
      </c>
      <c r="AQ204" s="5"/>
      <c r="AR204" s="5"/>
      <c r="AS204" s="4" t="s">
        <v>2</v>
      </c>
    </row>
    <row r="205" spans="1:45" ht="14.25" customHeight="1" x14ac:dyDescent="0.25">
      <c r="A205" s="2" t="s">
        <v>335</v>
      </c>
      <c r="B205" s="5" t="s">
        <v>290</v>
      </c>
      <c r="C205" s="5"/>
      <c r="D205" s="5"/>
      <c r="E205" s="5"/>
      <c r="F205" s="5"/>
      <c r="G205" s="5"/>
      <c r="H205" s="5"/>
      <c r="I205" s="5"/>
      <c r="J205" s="5" t="s">
        <v>517</v>
      </c>
      <c r="K205" s="5"/>
      <c r="L205" s="5"/>
      <c r="M205" s="5"/>
      <c r="N205" s="5"/>
      <c r="O205" s="5"/>
      <c r="P205" s="5"/>
      <c r="Q205" s="5"/>
      <c r="R205" s="5" t="s">
        <v>518</v>
      </c>
      <c r="S205" s="5"/>
      <c r="T205" s="5"/>
      <c r="U205" s="5"/>
      <c r="V205" s="5"/>
      <c r="W205" s="5"/>
      <c r="X205" s="5"/>
      <c r="Y205" s="5" t="s">
        <v>148</v>
      </c>
      <c r="Z205" s="5"/>
      <c r="AA205" s="5"/>
      <c r="AB205" s="5"/>
      <c r="AC205" s="5"/>
      <c r="AD205" s="5"/>
      <c r="AE205" s="5"/>
      <c r="AF205" s="5"/>
      <c r="AG205" s="5"/>
      <c r="AH205" s="5"/>
      <c r="AI205" s="5"/>
      <c r="AJ205" s="5"/>
      <c r="AK205" s="5"/>
      <c r="AL205" s="5" t="s">
        <v>76</v>
      </c>
      <c r="AM205" s="5"/>
      <c r="AN205" s="5"/>
      <c r="AO205" s="5"/>
      <c r="AP205" s="5" t="s">
        <v>357</v>
      </c>
      <c r="AQ205" s="5"/>
      <c r="AR205" s="5"/>
      <c r="AS205" s="4" t="s">
        <v>2</v>
      </c>
    </row>
    <row r="206" spans="1:45" ht="15" customHeight="1" x14ac:dyDescent="0.25">
      <c r="A206" s="2" t="s">
        <v>386</v>
      </c>
      <c r="B206" s="5" t="s">
        <v>84</v>
      </c>
      <c r="C206" s="5"/>
      <c r="D206" s="5"/>
      <c r="E206" s="5"/>
      <c r="F206" s="5"/>
      <c r="G206" s="5"/>
      <c r="H206" s="5"/>
      <c r="I206" s="5"/>
      <c r="J206" s="5" t="s">
        <v>519</v>
      </c>
      <c r="K206" s="5"/>
      <c r="L206" s="5"/>
      <c r="M206" s="5"/>
      <c r="N206" s="5"/>
      <c r="O206" s="5"/>
      <c r="P206" s="5"/>
      <c r="Q206" s="5"/>
      <c r="R206" s="5" t="s">
        <v>520</v>
      </c>
      <c r="S206" s="5"/>
      <c r="T206" s="5"/>
      <c r="U206" s="5"/>
      <c r="V206" s="5"/>
      <c r="W206" s="5"/>
      <c r="X206" s="5"/>
      <c r="Y206" s="5" t="s">
        <v>148</v>
      </c>
      <c r="Z206" s="5"/>
      <c r="AA206" s="5"/>
      <c r="AB206" s="5"/>
      <c r="AC206" s="5"/>
      <c r="AD206" s="5"/>
      <c r="AE206" s="5"/>
      <c r="AF206" s="5"/>
      <c r="AG206" s="5"/>
      <c r="AH206" s="5"/>
      <c r="AI206" s="5"/>
      <c r="AJ206" s="5"/>
      <c r="AK206" s="5"/>
      <c r="AL206" s="5" t="s">
        <v>77</v>
      </c>
      <c r="AM206" s="5"/>
      <c r="AN206" s="5"/>
      <c r="AO206" s="5"/>
      <c r="AP206" s="5" t="s">
        <v>357</v>
      </c>
      <c r="AQ206" s="5"/>
      <c r="AR206" s="5"/>
      <c r="AS206" s="4" t="s">
        <v>2</v>
      </c>
    </row>
    <row r="207" spans="1:45" ht="15" customHeight="1" x14ac:dyDescent="0.25">
      <c r="A207" s="2" t="s">
        <v>437</v>
      </c>
      <c r="B207" s="5" t="s">
        <v>53</v>
      </c>
      <c r="C207" s="5"/>
      <c r="D207" s="5"/>
      <c r="E207" s="5"/>
      <c r="F207" s="5"/>
      <c r="G207" s="5"/>
      <c r="H207" s="5"/>
      <c r="I207" s="5"/>
      <c r="J207" s="5" t="s">
        <v>521</v>
      </c>
      <c r="K207" s="5"/>
      <c r="L207" s="5"/>
      <c r="M207" s="5"/>
      <c r="N207" s="5"/>
      <c r="O207" s="5"/>
      <c r="P207" s="5"/>
      <c r="Q207" s="5"/>
      <c r="R207" s="5" t="s">
        <v>522</v>
      </c>
      <c r="S207" s="5"/>
      <c r="T207" s="5"/>
      <c r="U207" s="5"/>
      <c r="V207" s="5"/>
      <c r="W207" s="5"/>
      <c r="X207" s="5"/>
      <c r="Y207" s="5" t="s">
        <v>142</v>
      </c>
      <c r="Z207" s="5"/>
      <c r="AA207" s="5"/>
      <c r="AB207" s="5"/>
      <c r="AC207" s="5"/>
      <c r="AD207" s="5"/>
      <c r="AE207" s="5"/>
      <c r="AF207" s="5"/>
      <c r="AG207" s="5"/>
      <c r="AH207" s="5"/>
      <c r="AI207" s="5"/>
      <c r="AJ207" s="5"/>
      <c r="AK207" s="5"/>
      <c r="AL207" s="5" t="s">
        <v>73</v>
      </c>
      <c r="AM207" s="5"/>
      <c r="AN207" s="5"/>
      <c r="AO207" s="5"/>
      <c r="AP207" s="5" t="s">
        <v>357</v>
      </c>
      <c r="AQ207" s="5"/>
      <c r="AR207" s="5"/>
      <c r="AS207" s="4" t="s">
        <v>2</v>
      </c>
    </row>
    <row r="208" spans="1:45" ht="15" customHeight="1" x14ac:dyDescent="0.25">
      <c r="A208" s="2" t="s">
        <v>483</v>
      </c>
      <c r="B208" s="5" t="s">
        <v>162</v>
      </c>
      <c r="C208" s="5"/>
      <c r="D208" s="5"/>
      <c r="E208" s="5"/>
      <c r="F208" s="5"/>
      <c r="G208" s="5"/>
      <c r="H208" s="5"/>
      <c r="I208" s="5"/>
      <c r="J208" s="5" t="s">
        <v>523</v>
      </c>
      <c r="K208" s="5"/>
      <c r="L208" s="5"/>
      <c r="M208" s="5"/>
      <c r="N208" s="5"/>
      <c r="O208" s="5"/>
      <c r="P208" s="5"/>
      <c r="Q208" s="5"/>
      <c r="R208" s="5" t="s">
        <v>524</v>
      </c>
      <c r="S208" s="5"/>
      <c r="T208" s="5"/>
      <c r="U208" s="5"/>
      <c r="V208" s="5"/>
      <c r="W208" s="5"/>
      <c r="X208" s="5"/>
      <c r="Y208" s="5" t="s">
        <v>142</v>
      </c>
      <c r="Z208" s="5"/>
      <c r="AA208" s="5"/>
      <c r="AB208" s="5"/>
      <c r="AC208" s="5"/>
      <c r="AD208" s="5"/>
      <c r="AE208" s="5"/>
      <c r="AF208" s="5"/>
      <c r="AG208" s="5"/>
      <c r="AH208" s="5"/>
      <c r="AI208" s="5"/>
      <c r="AJ208" s="5"/>
      <c r="AK208" s="5"/>
      <c r="AL208" s="5" t="s">
        <v>73</v>
      </c>
      <c r="AM208" s="5"/>
      <c r="AN208" s="5"/>
      <c r="AO208" s="5"/>
      <c r="AP208" s="5" t="s">
        <v>516</v>
      </c>
      <c r="AQ208" s="5"/>
      <c r="AR208" s="5"/>
      <c r="AS208" s="4" t="s">
        <v>2</v>
      </c>
    </row>
    <row r="209" spans="1:45" ht="15" customHeight="1" x14ac:dyDescent="0.25">
      <c r="A209" s="2" t="s">
        <v>525</v>
      </c>
      <c r="B209" s="5" t="s">
        <v>53</v>
      </c>
      <c r="C209" s="5"/>
      <c r="D209" s="5"/>
      <c r="E209" s="5"/>
      <c r="F209" s="5"/>
      <c r="G209" s="5"/>
      <c r="H209" s="5"/>
      <c r="I209" s="5"/>
      <c r="J209" s="5" t="s">
        <v>526</v>
      </c>
      <c r="K209" s="5"/>
      <c r="L209" s="5"/>
      <c r="M209" s="5"/>
      <c r="N209" s="5"/>
      <c r="O209" s="5"/>
      <c r="P209" s="5"/>
      <c r="Q209" s="5"/>
      <c r="R209" s="5" t="s">
        <v>527</v>
      </c>
      <c r="S209" s="5"/>
      <c r="T209" s="5"/>
      <c r="U209" s="5"/>
      <c r="V209" s="5"/>
      <c r="W209" s="5"/>
      <c r="X209" s="5"/>
      <c r="Y209" s="5" t="s">
        <v>142</v>
      </c>
      <c r="Z209" s="5"/>
      <c r="AA209" s="5"/>
      <c r="AB209" s="5"/>
      <c r="AC209" s="5"/>
      <c r="AD209" s="5"/>
      <c r="AE209" s="5"/>
      <c r="AF209" s="5"/>
      <c r="AG209" s="5"/>
      <c r="AH209" s="5"/>
      <c r="AI209" s="5"/>
      <c r="AJ209" s="5"/>
      <c r="AK209" s="5"/>
      <c r="AL209" s="5" t="s">
        <v>73</v>
      </c>
      <c r="AM209" s="5"/>
      <c r="AN209" s="5"/>
      <c r="AO209" s="5"/>
      <c r="AP209" s="5" t="s">
        <v>250</v>
      </c>
      <c r="AQ209" s="5"/>
      <c r="AR209" s="5"/>
      <c r="AS209" s="4" t="s">
        <v>2</v>
      </c>
    </row>
  </sheetData>
  <mergeCells count="1149">
    <mergeCell ref="AL207:AO207"/>
    <mergeCell ref="AP207:AR207"/>
    <mergeCell ref="AL208:AO208"/>
    <mergeCell ref="AP208:AR208"/>
    <mergeCell ref="AL209:AO209"/>
    <mergeCell ref="AP209:AR209"/>
    <mergeCell ref="J90:Q90"/>
    <mergeCell ref="R90:X90"/>
    <mergeCell ref="B90:I90"/>
    <mergeCell ref="J91:Q91"/>
    <mergeCell ref="B91:I91"/>
    <mergeCell ref="R91:X91"/>
    <mergeCell ref="J92:Q92"/>
    <mergeCell ref="R92:X92"/>
    <mergeCell ref="B92:I92"/>
    <mergeCell ref="R93:X93"/>
    <mergeCell ref="J93:Q93"/>
    <mergeCell ref="B93:I93"/>
    <mergeCell ref="J94:Q94"/>
    <mergeCell ref="R94:X94"/>
    <mergeCell ref="B94:I94"/>
    <mergeCell ref="R95:X95"/>
    <mergeCell ref="J95:Q95"/>
    <mergeCell ref="B95:I95"/>
    <mergeCell ref="B96:I96"/>
    <mergeCell ref="J96:Q96"/>
    <mergeCell ref="R96:X96"/>
    <mergeCell ref="J97:Q97"/>
    <mergeCell ref="B97:I97"/>
    <mergeCell ref="R97:X97"/>
    <mergeCell ref="J98:Q98"/>
    <mergeCell ref="B98:I98"/>
    <mergeCell ref="AP197:AR197"/>
    <mergeCell ref="AL197:AO197"/>
    <mergeCell ref="AP198:AR198"/>
    <mergeCell ref="AL198:AO198"/>
    <mergeCell ref="AP199:AR199"/>
    <mergeCell ref="AL199:AO199"/>
    <mergeCell ref="AL201:AO201"/>
    <mergeCell ref="AP201:AR201"/>
    <mergeCell ref="AP202:AR202"/>
    <mergeCell ref="AL202:AO202"/>
    <mergeCell ref="AL203:AO203"/>
    <mergeCell ref="AP203:AR203"/>
    <mergeCell ref="AP204:AR204"/>
    <mergeCell ref="AL204:AO204"/>
    <mergeCell ref="AP205:AR205"/>
    <mergeCell ref="AL205:AO205"/>
    <mergeCell ref="AL206:AO206"/>
    <mergeCell ref="AP206:AR206"/>
    <mergeCell ref="AP188:AR188"/>
    <mergeCell ref="AL188:AO188"/>
    <mergeCell ref="AP189:AR189"/>
    <mergeCell ref="AL189:AO189"/>
    <mergeCell ref="AP190:AR190"/>
    <mergeCell ref="AL190:AO190"/>
    <mergeCell ref="AP191:AR191"/>
    <mergeCell ref="AL191:AO191"/>
    <mergeCell ref="AP192:AR192"/>
    <mergeCell ref="AL192:AO192"/>
    <mergeCell ref="AP193:AR193"/>
    <mergeCell ref="AL193:AO193"/>
    <mergeCell ref="AP194:AR194"/>
    <mergeCell ref="AL194:AO194"/>
    <mergeCell ref="AP195:AR195"/>
    <mergeCell ref="AL195:AO195"/>
    <mergeCell ref="AP196:AR196"/>
    <mergeCell ref="AL196:AO196"/>
    <mergeCell ref="AL179:AO179"/>
    <mergeCell ref="AP179:AR179"/>
    <mergeCell ref="AP180:AR180"/>
    <mergeCell ref="AL180:AO180"/>
    <mergeCell ref="AL181:AO181"/>
    <mergeCell ref="AP181:AR181"/>
    <mergeCell ref="AL182:AO182"/>
    <mergeCell ref="AP182:AR182"/>
    <mergeCell ref="AL183:AO183"/>
    <mergeCell ref="AP183:AR183"/>
    <mergeCell ref="AL184:AO184"/>
    <mergeCell ref="AP184:AR184"/>
    <mergeCell ref="AP185:AR185"/>
    <mergeCell ref="AL185:AO185"/>
    <mergeCell ref="AP186:AR186"/>
    <mergeCell ref="AL186:AO186"/>
    <mergeCell ref="AP187:AR187"/>
    <mergeCell ref="AL187:AO187"/>
    <mergeCell ref="AP176:AR176"/>
    <mergeCell ref="AL176:AO176"/>
    <mergeCell ref="AP177:AR177"/>
    <mergeCell ref="AL177:AO177"/>
    <mergeCell ref="AP178:AR178"/>
    <mergeCell ref="AL178:AO178"/>
    <mergeCell ref="AL7:AO7"/>
    <mergeCell ref="AP23:AR23"/>
    <mergeCell ref="AL23:AO23"/>
    <mergeCell ref="AS23:AT23"/>
    <mergeCell ref="AS24:AT24"/>
    <mergeCell ref="AL24:AO24"/>
    <mergeCell ref="AP24:AR24"/>
    <mergeCell ref="AL25:AO25"/>
    <mergeCell ref="AS25:AT25"/>
    <mergeCell ref="AP25:AR25"/>
    <mergeCell ref="AL26:AO26"/>
    <mergeCell ref="AS26:AT26"/>
    <mergeCell ref="AP26:AR26"/>
    <mergeCell ref="AP28:AR28"/>
    <mergeCell ref="AL28:AO28"/>
    <mergeCell ref="AL29:AO29"/>
    <mergeCell ref="AP29:AR29"/>
    <mergeCell ref="AL30:AO30"/>
    <mergeCell ref="AP30:AR30"/>
    <mergeCell ref="AL31:AO31"/>
    <mergeCell ref="AP31:AR31"/>
    <mergeCell ref="Y202:AK202"/>
    <mergeCell ref="Y203:AK203"/>
    <mergeCell ref="Y204:AK204"/>
    <mergeCell ref="Y205:AK205"/>
    <mergeCell ref="Y206:AK206"/>
    <mergeCell ref="Y207:AK207"/>
    <mergeCell ref="Y208:AK208"/>
    <mergeCell ref="Y209:AK209"/>
    <mergeCell ref="AL164:AO164"/>
    <mergeCell ref="AP164:AR164"/>
    <mergeCell ref="AP165:AR165"/>
    <mergeCell ref="AL165:AO165"/>
    <mergeCell ref="AP166:AR166"/>
    <mergeCell ref="AL166:AO166"/>
    <mergeCell ref="AL167:AO167"/>
    <mergeCell ref="AP167:AR167"/>
    <mergeCell ref="AP168:AR168"/>
    <mergeCell ref="AL168:AO168"/>
    <mergeCell ref="AL169:AO169"/>
    <mergeCell ref="AP169:AR169"/>
    <mergeCell ref="AL170:AO170"/>
    <mergeCell ref="AP170:AR170"/>
    <mergeCell ref="AL171:AO171"/>
    <mergeCell ref="AP171:AR171"/>
    <mergeCell ref="AL172:AO172"/>
    <mergeCell ref="AP172:AR172"/>
    <mergeCell ref="AL173:AO173"/>
    <mergeCell ref="AP173:AR173"/>
    <mergeCell ref="AL174:AO174"/>
    <mergeCell ref="AP174:AR174"/>
    <mergeCell ref="AL175:AO175"/>
    <mergeCell ref="AP175:AR175"/>
    <mergeCell ref="B207:I207"/>
    <mergeCell ref="J207:Q207"/>
    <mergeCell ref="R207:X207"/>
    <mergeCell ref="R208:X208"/>
    <mergeCell ref="B208:I208"/>
    <mergeCell ref="J208:Q208"/>
    <mergeCell ref="R209:X209"/>
    <mergeCell ref="J209:Q209"/>
    <mergeCell ref="B209:I209"/>
    <mergeCell ref="Y178:AK178"/>
    <mergeCell ref="Y179:AK179"/>
    <mergeCell ref="Y180:AK180"/>
    <mergeCell ref="Y181:AK181"/>
    <mergeCell ref="Y182:AK182"/>
    <mergeCell ref="Y183:AK183"/>
    <mergeCell ref="Y184:AK184"/>
    <mergeCell ref="Y185:AK185"/>
    <mergeCell ref="Y186:AK186"/>
    <mergeCell ref="Y187:AK187"/>
    <mergeCell ref="Y188:AK188"/>
    <mergeCell ref="Y189:AK189"/>
    <mergeCell ref="Y190:AK190"/>
    <mergeCell ref="Y191:AK191"/>
    <mergeCell ref="Y192:AK192"/>
    <mergeCell ref="Y193:AK193"/>
    <mergeCell ref="Y194:AK194"/>
    <mergeCell ref="Y195:AK195"/>
    <mergeCell ref="Y196:AK196"/>
    <mergeCell ref="Y197:AK197"/>
    <mergeCell ref="Y198:AK198"/>
    <mergeCell ref="Y199:AK199"/>
    <mergeCell ref="Y201:AK201"/>
    <mergeCell ref="R201:X201"/>
    <mergeCell ref="J201:Q201"/>
    <mergeCell ref="B201:I201"/>
    <mergeCell ref="R202:X202"/>
    <mergeCell ref="B202:I202"/>
    <mergeCell ref="J202:Q202"/>
    <mergeCell ref="R203:X203"/>
    <mergeCell ref="B203:I203"/>
    <mergeCell ref="J203:Q203"/>
    <mergeCell ref="R204:X204"/>
    <mergeCell ref="B204:I204"/>
    <mergeCell ref="J204:Q204"/>
    <mergeCell ref="B205:I205"/>
    <mergeCell ref="R205:X205"/>
    <mergeCell ref="J205:Q205"/>
    <mergeCell ref="B206:I206"/>
    <mergeCell ref="R206:X206"/>
    <mergeCell ref="J206:Q206"/>
    <mergeCell ref="B16:P16"/>
    <mergeCell ref="Q17:W17"/>
    <mergeCell ref="X17:AF17"/>
    <mergeCell ref="B17:P17"/>
    <mergeCell ref="X18:AF18"/>
    <mergeCell ref="Q18:W18"/>
    <mergeCell ref="B18:P18"/>
    <mergeCell ref="Y23:AK23"/>
    <mergeCell ref="Y24:AK24"/>
    <mergeCell ref="R24:X24"/>
    <mergeCell ref="Y25:AK25"/>
    <mergeCell ref="Y26:AK26"/>
    <mergeCell ref="B21:I21"/>
    <mergeCell ref="B22:I22"/>
    <mergeCell ref="J23:Q23"/>
    <mergeCell ref="B23:I23"/>
    <mergeCell ref="J24:Q24"/>
    <mergeCell ref="B24:I24"/>
    <mergeCell ref="R25:X25"/>
    <mergeCell ref="J25:Q25"/>
    <mergeCell ref="B25:I25"/>
    <mergeCell ref="J26:Q26"/>
    <mergeCell ref="R26:X26"/>
    <mergeCell ref="B26:I26"/>
    <mergeCell ref="AL160:AO160"/>
    <mergeCell ref="AP160:AR160"/>
    <mergeCell ref="AP161:AR161"/>
    <mergeCell ref="AL161:AO161"/>
    <mergeCell ref="AL162:AO162"/>
    <mergeCell ref="AP162:AR162"/>
    <mergeCell ref="AL163:AO163"/>
    <mergeCell ref="AP163:AR163"/>
    <mergeCell ref="B1:Y1"/>
    <mergeCell ref="B2:Y2"/>
    <mergeCell ref="B3:I3"/>
    <mergeCell ref="J4:Q4"/>
    <mergeCell ref="B4:I4"/>
    <mergeCell ref="B5:I5"/>
    <mergeCell ref="B6:I6"/>
    <mergeCell ref="B7:I7"/>
    <mergeCell ref="R7:X7"/>
    <mergeCell ref="Y7:AK7"/>
    <mergeCell ref="J7:Q7"/>
    <mergeCell ref="B8:I8"/>
    <mergeCell ref="B9:I9"/>
    <mergeCell ref="R10:X10"/>
    <mergeCell ref="J10:Q10"/>
    <mergeCell ref="Y10:AK10"/>
    <mergeCell ref="B10:I10"/>
    <mergeCell ref="B11:I11"/>
    <mergeCell ref="B12:I12"/>
    <mergeCell ref="Q15:W15"/>
    <mergeCell ref="X15:AF15"/>
    <mergeCell ref="B15:P15"/>
    <mergeCell ref="X16:AF16"/>
    <mergeCell ref="Q16:W16"/>
    <mergeCell ref="R194:X194"/>
    <mergeCell ref="J194:Q194"/>
    <mergeCell ref="B194:I194"/>
    <mergeCell ref="R195:X195"/>
    <mergeCell ref="B195:I195"/>
    <mergeCell ref="J195:Q195"/>
    <mergeCell ref="J196:Q196"/>
    <mergeCell ref="B196:I196"/>
    <mergeCell ref="R196:X196"/>
    <mergeCell ref="J197:Q197"/>
    <mergeCell ref="R197:X197"/>
    <mergeCell ref="B197:I197"/>
    <mergeCell ref="R198:X198"/>
    <mergeCell ref="J198:Q198"/>
    <mergeCell ref="B198:I198"/>
    <mergeCell ref="B199:I199"/>
    <mergeCell ref="J199:Q199"/>
    <mergeCell ref="R199:X199"/>
    <mergeCell ref="B188:I188"/>
    <mergeCell ref="J188:Q188"/>
    <mergeCell ref="R188:X188"/>
    <mergeCell ref="J189:Q189"/>
    <mergeCell ref="R189:X189"/>
    <mergeCell ref="B189:I189"/>
    <mergeCell ref="J190:Q190"/>
    <mergeCell ref="R190:X190"/>
    <mergeCell ref="B190:I190"/>
    <mergeCell ref="J191:Q191"/>
    <mergeCell ref="B191:I191"/>
    <mergeCell ref="R191:X191"/>
    <mergeCell ref="R192:X192"/>
    <mergeCell ref="J192:Q192"/>
    <mergeCell ref="B192:I192"/>
    <mergeCell ref="R193:X193"/>
    <mergeCell ref="J193:Q193"/>
    <mergeCell ref="B193:I193"/>
    <mergeCell ref="B182:I182"/>
    <mergeCell ref="R182:X182"/>
    <mergeCell ref="J182:Q182"/>
    <mergeCell ref="J183:Q183"/>
    <mergeCell ref="R183:X183"/>
    <mergeCell ref="B183:I183"/>
    <mergeCell ref="J184:Q184"/>
    <mergeCell ref="B184:I184"/>
    <mergeCell ref="R184:X184"/>
    <mergeCell ref="R185:X185"/>
    <mergeCell ref="J185:Q185"/>
    <mergeCell ref="B185:I185"/>
    <mergeCell ref="B186:I186"/>
    <mergeCell ref="R186:X186"/>
    <mergeCell ref="J186:Q186"/>
    <mergeCell ref="R187:X187"/>
    <mergeCell ref="B187:I187"/>
    <mergeCell ref="J187:Q187"/>
    <mergeCell ref="AL48:AO48"/>
    <mergeCell ref="AP49:AR49"/>
    <mergeCell ref="AL49:AO49"/>
    <mergeCell ref="AP50:AR50"/>
    <mergeCell ref="AL50:AO50"/>
    <mergeCell ref="AP51:AR51"/>
    <mergeCell ref="AL51:AO51"/>
    <mergeCell ref="AP52:AR52"/>
    <mergeCell ref="AL52:AO52"/>
    <mergeCell ref="AP53:AR53"/>
    <mergeCell ref="AL53:AO53"/>
    <mergeCell ref="AP54:AR54"/>
    <mergeCell ref="AL54:AO54"/>
    <mergeCell ref="B180:I180"/>
    <mergeCell ref="J180:Q180"/>
    <mergeCell ref="R180:X180"/>
    <mergeCell ref="J181:Q181"/>
    <mergeCell ref="R181:X181"/>
    <mergeCell ref="B181:I181"/>
    <mergeCell ref="AL149:AO149"/>
    <mergeCell ref="AP149:AR149"/>
    <mergeCell ref="AL150:AO150"/>
    <mergeCell ref="AP150:AR150"/>
    <mergeCell ref="AP151:AR151"/>
    <mergeCell ref="AL151:AO151"/>
    <mergeCell ref="AL152:AO152"/>
    <mergeCell ref="AP152:AR152"/>
    <mergeCell ref="AL153:AO153"/>
    <mergeCell ref="AP153:AR153"/>
    <mergeCell ref="AP154:AR154"/>
    <mergeCell ref="AL154:AO154"/>
    <mergeCell ref="AP155:AR155"/>
    <mergeCell ref="Y177:AK177"/>
    <mergeCell ref="AL32:AO32"/>
    <mergeCell ref="AP32:AR32"/>
    <mergeCell ref="AP33:AR33"/>
    <mergeCell ref="AL33:AO33"/>
    <mergeCell ref="AL34:AO34"/>
    <mergeCell ref="AP34:AR34"/>
    <mergeCell ref="AP35:AR35"/>
    <mergeCell ref="AL35:AO35"/>
    <mergeCell ref="AL36:AO36"/>
    <mergeCell ref="AP36:AR36"/>
    <mergeCell ref="AP37:AR37"/>
    <mergeCell ref="AL37:AO37"/>
    <mergeCell ref="AP38:AR38"/>
    <mergeCell ref="AL38:AO38"/>
    <mergeCell ref="AL39:AO39"/>
    <mergeCell ref="AP39:AR39"/>
    <mergeCell ref="AP40:AR40"/>
    <mergeCell ref="AL40:AO40"/>
    <mergeCell ref="AP41:AR41"/>
    <mergeCell ref="AL41:AO41"/>
    <mergeCell ref="AL42:AO42"/>
    <mergeCell ref="AP42:AR42"/>
    <mergeCell ref="AP43:AR43"/>
    <mergeCell ref="AL43:AO43"/>
    <mergeCell ref="AP44:AR44"/>
    <mergeCell ref="AL44:AO44"/>
    <mergeCell ref="AL45:AO45"/>
    <mergeCell ref="AP45:AR45"/>
    <mergeCell ref="AP46:AR46"/>
    <mergeCell ref="AL46:AO46"/>
    <mergeCell ref="AL47:AO47"/>
    <mergeCell ref="Y160:AK160"/>
    <mergeCell ref="Y161:AK161"/>
    <mergeCell ref="Y162:AK162"/>
    <mergeCell ref="Y163:AK163"/>
    <mergeCell ref="Y164:AK164"/>
    <mergeCell ref="Y165:AK165"/>
    <mergeCell ref="Y166:AK166"/>
    <mergeCell ref="Y167:AK167"/>
    <mergeCell ref="Y168:AK168"/>
    <mergeCell ref="Y169:AK169"/>
    <mergeCell ref="Y170:AK170"/>
    <mergeCell ref="Y171:AK171"/>
    <mergeCell ref="Y172:AK172"/>
    <mergeCell ref="Y173:AK173"/>
    <mergeCell ref="Y174:AK174"/>
    <mergeCell ref="Y175:AK175"/>
    <mergeCell ref="Y176:AK176"/>
    <mergeCell ref="AP147:AR147"/>
    <mergeCell ref="AL147:AO147"/>
    <mergeCell ref="AP148:AR148"/>
    <mergeCell ref="AL148:AO148"/>
    <mergeCell ref="Y147:AK147"/>
    <mergeCell ref="Y148:AK148"/>
    <mergeCell ref="Y149:AK149"/>
    <mergeCell ref="Y150:AK150"/>
    <mergeCell ref="Y151:AK151"/>
    <mergeCell ref="Y152:AK152"/>
    <mergeCell ref="Y153:AK153"/>
    <mergeCell ref="Y154:AK154"/>
    <mergeCell ref="Y155:AK155"/>
    <mergeCell ref="Y156:AK156"/>
    <mergeCell ref="Y157:AK157"/>
    <mergeCell ref="Y158:AK158"/>
    <mergeCell ref="Y159:AK159"/>
    <mergeCell ref="AL155:AO155"/>
    <mergeCell ref="AL156:AO156"/>
    <mergeCell ref="AP156:AR156"/>
    <mergeCell ref="AL157:AO157"/>
    <mergeCell ref="AP157:AR157"/>
    <mergeCell ref="AP158:AR158"/>
    <mergeCell ref="AL158:AO158"/>
    <mergeCell ref="AP159:AR159"/>
    <mergeCell ref="AL159:AO159"/>
    <mergeCell ref="R178:X178"/>
    <mergeCell ref="J178:Q178"/>
    <mergeCell ref="B178:I178"/>
    <mergeCell ref="R179:X179"/>
    <mergeCell ref="B179:I179"/>
    <mergeCell ref="J179:Q179"/>
    <mergeCell ref="AP134:AR134"/>
    <mergeCell ref="AL134:AO134"/>
    <mergeCell ref="AL135:AO135"/>
    <mergeCell ref="AP135:AR135"/>
    <mergeCell ref="AP136:AR136"/>
    <mergeCell ref="AL136:AO136"/>
    <mergeCell ref="AL137:AO137"/>
    <mergeCell ref="AP137:AR137"/>
    <mergeCell ref="AP138:AR138"/>
    <mergeCell ref="AL138:AO138"/>
    <mergeCell ref="AP139:AR139"/>
    <mergeCell ref="AL139:AO139"/>
    <mergeCell ref="AP140:AR140"/>
    <mergeCell ref="AL140:AO140"/>
    <mergeCell ref="AL141:AO141"/>
    <mergeCell ref="AP141:AR141"/>
    <mergeCell ref="AL142:AO142"/>
    <mergeCell ref="AP142:AR142"/>
    <mergeCell ref="AL143:AO143"/>
    <mergeCell ref="AP143:AR143"/>
    <mergeCell ref="AL144:AO144"/>
    <mergeCell ref="AP144:AR144"/>
    <mergeCell ref="AL145:AO145"/>
    <mergeCell ref="AP145:AR145"/>
    <mergeCell ref="AL146:AO146"/>
    <mergeCell ref="AP146:AR146"/>
    <mergeCell ref="R172:X172"/>
    <mergeCell ref="B172:I172"/>
    <mergeCell ref="J172:Q172"/>
    <mergeCell ref="R173:X173"/>
    <mergeCell ref="J173:Q173"/>
    <mergeCell ref="B173:I173"/>
    <mergeCell ref="J174:Q174"/>
    <mergeCell ref="B174:I174"/>
    <mergeCell ref="R174:X174"/>
    <mergeCell ref="R175:X175"/>
    <mergeCell ref="B175:I175"/>
    <mergeCell ref="J175:Q175"/>
    <mergeCell ref="B176:I176"/>
    <mergeCell ref="R176:X176"/>
    <mergeCell ref="J176:Q176"/>
    <mergeCell ref="R177:X177"/>
    <mergeCell ref="B177:I177"/>
    <mergeCell ref="J177:Q177"/>
    <mergeCell ref="B166:I166"/>
    <mergeCell ref="R166:X166"/>
    <mergeCell ref="J166:Q166"/>
    <mergeCell ref="J167:Q167"/>
    <mergeCell ref="R167:X167"/>
    <mergeCell ref="B167:I167"/>
    <mergeCell ref="B168:I168"/>
    <mergeCell ref="R168:X168"/>
    <mergeCell ref="J168:Q168"/>
    <mergeCell ref="J169:Q169"/>
    <mergeCell ref="B169:I169"/>
    <mergeCell ref="R169:X169"/>
    <mergeCell ref="R170:X170"/>
    <mergeCell ref="J170:Q170"/>
    <mergeCell ref="B170:I170"/>
    <mergeCell ref="B171:I171"/>
    <mergeCell ref="R171:X171"/>
    <mergeCell ref="J171:Q171"/>
    <mergeCell ref="B160:I160"/>
    <mergeCell ref="R160:X160"/>
    <mergeCell ref="J160:Q160"/>
    <mergeCell ref="J161:Q161"/>
    <mergeCell ref="R161:X161"/>
    <mergeCell ref="B161:I161"/>
    <mergeCell ref="R162:X162"/>
    <mergeCell ref="J162:Q162"/>
    <mergeCell ref="B162:I162"/>
    <mergeCell ref="J163:Q163"/>
    <mergeCell ref="B163:I163"/>
    <mergeCell ref="R163:X163"/>
    <mergeCell ref="R164:X164"/>
    <mergeCell ref="B164:I164"/>
    <mergeCell ref="J164:Q164"/>
    <mergeCell ref="B165:I165"/>
    <mergeCell ref="J165:Q165"/>
    <mergeCell ref="R165:X165"/>
    <mergeCell ref="AP129:AR129"/>
    <mergeCell ref="AL129:AO129"/>
    <mergeCell ref="AP130:AR130"/>
    <mergeCell ref="AL130:AO130"/>
    <mergeCell ref="AL131:AO131"/>
    <mergeCell ref="AP131:AR131"/>
    <mergeCell ref="AP132:AR132"/>
    <mergeCell ref="AL132:AO132"/>
    <mergeCell ref="AL133:AO133"/>
    <mergeCell ref="AP133:AR133"/>
    <mergeCell ref="B20:I20"/>
    <mergeCell ref="R23:X23"/>
    <mergeCell ref="J28:Q28"/>
    <mergeCell ref="R28:X28"/>
    <mergeCell ref="B28:I28"/>
    <mergeCell ref="J29:Q29"/>
    <mergeCell ref="B29:I29"/>
    <mergeCell ref="R29:X29"/>
    <mergeCell ref="B30:I30"/>
    <mergeCell ref="J30:Q30"/>
    <mergeCell ref="R30:X30"/>
    <mergeCell ref="R31:X31"/>
    <mergeCell ref="J31:Q31"/>
    <mergeCell ref="B31:I31"/>
    <mergeCell ref="J32:Q32"/>
    <mergeCell ref="R32:X32"/>
    <mergeCell ref="B32:I32"/>
    <mergeCell ref="B33:I33"/>
    <mergeCell ref="J33:Q33"/>
    <mergeCell ref="R33:X33"/>
    <mergeCell ref="AP47:AR47"/>
    <mergeCell ref="AP48:AR48"/>
    <mergeCell ref="J156:Q156"/>
    <mergeCell ref="B156:I156"/>
    <mergeCell ref="R156:X156"/>
    <mergeCell ref="J157:Q157"/>
    <mergeCell ref="B157:I157"/>
    <mergeCell ref="R157:X157"/>
    <mergeCell ref="B158:I158"/>
    <mergeCell ref="J158:Q158"/>
    <mergeCell ref="R158:X158"/>
    <mergeCell ref="J159:Q159"/>
    <mergeCell ref="R159:X159"/>
    <mergeCell ref="B159:I159"/>
    <mergeCell ref="AL119:AO119"/>
    <mergeCell ref="AP119:AR119"/>
    <mergeCell ref="AL120:AO120"/>
    <mergeCell ref="AP120:AR120"/>
    <mergeCell ref="AL121:AO121"/>
    <mergeCell ref="AP121:AR121"/>
    <mergeCell ref="AP122:AR122"/>
    <mergeCell ref="AL122:AO122"/>
    <mergeCell ref="AP123:AR123"/>
    <mergeCell ref="AL123:AO123"/>
    <mergeCell ref="AL124:AO124"/>
    <mergeCell ref="AP124:AR124"/>
    <mergeCell ref="AL125:AO125"/>
    <mergeCell ref="AP125:AR125"/>
    <mergeCell ref="AL126:AO126"/>
    <mergeCell ref="AP126:AR126"/>
    <mergeCell ref="AP127:AR127"/>
    <mergeCell ref="AL127:AO127"/>
    <mergeCell ref="AL128:AO128"/>
    <mergeCell ref="AP128:AR128"/>
    <mergeCell ref="J150:Q150"/>
    <mergeCell ref="R150:X150"/>
    <mergeCell ref="B150:I150"/>
    <mergeCell ref="R151:X151"/>
    <mergeCell ref="B151:I151"/>
    <mergeCell ref="J151:Q151"/>
    <mergeCell ref="R152:X152"/>
    <mergeCell ref="B152:I152"/>
    <mergeCell ref="J152:Q152"/>
    <mergeCell ref="R153:X153"/>
    <mergeCell ref="B153:I153"/>
    <mergeCell ref="J153:Q153"/>
    <mergeCell ref="J154:Q154"/>
    <mergeCell ref="B154:I154"/>
    <mergeCell ref="R154:X154"/>
    <mergeCell ref="J155:Q155"/>
    <mergeCell ref="R155:X155"/>
    <mergeCell ref="B155:I155"/>
    <mergeCell ref="Y62:AK62"/>
    <mergeCell ref="Y63:AK63"/>
    <mergeCell ref="Y64:AK64"/>
    <mergeCell ref="Y65:AK65"/>
    <mergeCell ref="Y66:AK66"/>
    <mergeCell ref="Y67:AK67"/>
    <mergeCell ref="Y68:AK68"/>
    <mergeCell ref="Y69:AK69"/>
    <mergeCell ref="Y70:AK70"/>
    <mergeCell ref="Y71:AK71"/>
    <mergeCell ref="Y72:AK72"/>
    <mergeCell ref="Y73:AK73"/>
    <mergeCell ref="AP55:AR55"/>
    <mergeCell ref="AL55:AO55"/>
    <mergeCell ref="AP56:AR56"/>
    <mergeCell ref="AL56:AO56"/>
    <mergeCell ref="AL57:AO57"/>
    <mergeCell ref="AP57:AR57"/>
    <mergeCell ref="AL58:AO58"/>
    <mergeCell ref="AP58:AR58"/>
    <mergeCell ref="AP59:AR59"/>
    <mergeCell ref="AL59:AO59"/>
    <mergeCell ref="AP60:AR60"/>
    <mergeCell ref="AL60:AO60"/>
    <mergeCell ref="AP61:AR61"/>
    <mergeCell ref="AL61:AO61"/>
    <mergeCell ref="AP62:AR62"/>
    <mergeCell ref="AL62:AO62"/>
    <mergeCell ref="AP63:AR63"/>
    <mergeCell ref="AL63:AO63"/>
    <mergeCell ref="AL64:AO64"/>
    <mergeCell ref="AP64:AR64"/>
    <mergeCell ref="Y45:AK45"/>
    <mergeCell ref="Y46:AK46"/>
    <mergeCell ref="Y47:AK47"/>
    <mergeCell ref="Y48:AK48"/>
    <mergeCell ref="Y49:AK49"/>
    <mergeCell ref="Y50:AK50"/>
    <mergeCell ref="Y51:AK51"/>
    <mergeCell ref="Y52:AK52"/>
    <mergeCell ref="Y53:AK53"/>
    <mergeCell ref="Y54:AK54"/>
    <mergeCell ref="Y55:AK55"/>
    <mergeCell ref="Y56:AK56"/>
    <mergeCell ref="Y57:AK57"/>
    <mergeCell ref="Y58:AK58"/>
    <mergeCell ref="Y59:AK59"/>
    <mergeCell ref="Y60:AK60"/>
    <mergeCell ref="Y61:AK61"/>
    <mergeCell ref="Y28:AK28"/>
    <mergeCell ref="Y29:AK29"/>
    <mergeCell ref="Y30:AK30"/>
    <mergeCell ref="Y31:AK31"/>
    <mergeCell ref="Y32:AK32"/>
    <mergeCell ref="Y33:AK33"/>
    <mergeCell ref="Y34:AK34"/>
    <mergeCell ref="Y35:AK35"/>
    <mergeCell ref="Y36:AK36"/>
    <mergeCell ref="Y37:AK37"/>
    <mergeCell ref="Y38:AK38"/>
    <mergeCell ref="Y39:AK39"/>
    <mergeCell ref="Y40:AK40"/>
    <mergeCell ref="Y41:AK41"/>
    <mergeCell ref="Y42:AK42"/>
    <mergeCell ref="Y43:AK43"/>
    <mergeCell ref="Y44:AK44"/>
    <mergeCell ref="Y136:AK136"/>
    <mergeCell ref="Y137:AK137"/>
    <mergeCell ref="Y138:AK138"/>
    <mergeCell ref="Y139:AK139"/>
    <mergeCell ref="Y140:AK140"/>
    <mergeCell ref="Y141:AK141"/>
    <mergeCell ref="Y142:AK142"/>
    <mergeCell ref="Y143:AK143"/>
    <mergeCell ref="Y144:AK144"/>
    <mergeCell ref="Y145:AK145"/>
    <mergeCell ref="Y146:AK146"/>
    <mergeCell ref="B34:I34"/>
    <mergeCell ref="J34:Q34"/>
    <mergeCell ref="R34:X34"/>
    <mergeCell ref="J35:Q35"/>
    <mergeCell ref="R35:X35"/>
    <mergeCell ref="B35:I35"/>
    <mergeCell ref="R36:X36"/>
    <mergeCell ref="J36:Q36"/>
    <mergeCell ref="B36:I36"/>
    <mergeCell ref="J37:Q37"/>
    <mergeCell ref="R37:X37"/>
    <mergeCell ref="B37:I37"/>
    <mergeCell ref="J38:Q38"/>
    <mergeCell ref="B38:I38"/>
    <mergeCell ref="R38:X38"/>
    <mergeCell ref="B39:I39"/>
    <mergeCell ref="R39:X39"/>
    <mergeCell ref="J39:Q39"/>
    <mergeCell ref="R40:X40"/>
    <mergeCell ref="J40:Q40"/>
    <mergeCell ref="B40:I40"/>
    <mergeCell ref="R146:X146"/>
    <mergeCell ref="J146:Q146"/>
    <mergeCell ref="B146:I146"/>
    <mergeCell ref="B147:I147"/>
    <mergeCell ref="R147:X147"/>
    <mergeCell ref="J147:Q147"/>
    <mergeCell ref="J148:Q148"/>
    <mergeCell ref="R148:X148"/>
    <mergeCell ref="B148:I148"/>
    <mergeCell ref="R149:X149"/>
    <mergeCell ref="J149:Q149"/>
    <mergeCell ref="B149:I149"/>
    <mergeCell ref="Y116:AK116"/>
    <mergeCell ref="Y117:AK117"/>
    <mergeCell ref="Y118:AK118"/>
    <mergeCell ref="Y119:AK119"/>
    <mergeCell ref="Y120:AK120"/>
    <mergeCell ref="Y121:AK121"/>
    <mergeCell ref="Y122:AK122"/>
    <mergeCell ref="Y123:AK123"/>
    <mergeCell ref="Y124:AK124"/>
    <mergeCell ref="Y125:AK125"/>
    <mergeCell ref="Y126:AK126"/>
    <mergeCell ref="Y127:AK127"/>
    <mergeCell ref="Y128:AK128"/>
    <mergeCell ref="Y129:AK129"/>
    <mergeCell ref="Y130:AK130"/>
    <mergeCell ref="Y131:AK131"/>
    <mergeCell ref="Y132:AK132"/>
    <mergeCell ref="Y133:AK133"/>
    <mergeCell ref="Y134:AK134"/>
    <mergeCell ref="Y135:AK135"/>
    <mergeCell ref="J140:Q140"/>
    <mergeCell ref="B140:I140"/>
    <mergeCell ref="R140:X140"/>
    <mergeCell ref="J141:Q141"/>
    <mergeCell ref="R141:X141"/>
    <mergeCell ref="B141:I141"/>
    <mergeCell ref="B142:I142"/>
    <mergeCell ref="R142:X142"/>
    <mergeCell ref="J142:Q142"/>
    <mergeCell ref="J143:Q143"/>
    <mergeCell ref="B143:I143"/>
    <mergeCell ref="R143:X143"/>
    <mergeCell ref="J144:Q144"/>
    <mergeCell ref="R144:X144"/>
    <mergeCell ref="B144:I144"/>
    <mergeCell ref="J145:Q145"/>
    <mergeCell ref="R145:X145"/>
    <mergeCell ref="B145:I145"/>
    <mergeCell ref="J54:Q54"/>
    <mergeCell ref="B41:I41"/>
    <mergeCell ref="R41:X41"/>
    <mergeCell ref="J41:Q41"/>
    <mergeCell ref="J42:Q42"/>
    <mergeCell ref="R42:X42"/>
    <mergeCell ref="B42:I42"/>
    <mergeCell ref="J43:Q43"/>
    <mergeCell ref="R43:X43"/>
    <mergeCell ref="B43:I43"/>
    <mergeCell ref="J44:Q44"/>
    <mergeCell ref="R44:X44"/>
    <mergeCell ref="B44:I44"/>
    <mergeCell ref="B45:I45"/>
    <mergeCell ref="J45:Q45"/>
    <mergeCell ref="R45:X45"/>
    <mergeCell ref="R46:X46"/>
    <mergeCell ref="J46:Q46"/>
    <mergeCell ref="B46:I46"/>
    <mergeCell ref="B47:I47"/>
    <mergeCell ref="J47:Q47"/>
    <mergeCell ref="R47:X47"/>
    <mergeCell ref="J136:Q136"/>
    <mergeCell ref="B136:I136"/>
    <mergeCell ref="R136:X136"/>
    <mergeCell ref="R137:X137"/>
    <mergeCell ref="J137:Q137"/>
    <mergeCell ref="B137:I137"/>
    <mergeCell ref="J138:Q138"/>
    <mergeCell ref="B138:I138"/>
    <mergeCell ref="R138:X138"/>
    <mergeCell ref="J139:Q139"/>
    <mergeCell ref="R139:X139"/>
    <mergeCell ref="B139:I139"/>
    <mergeCell ref="B48:I48"/>
    <mergeCell ref="R48:X48"/>
    <mergeCell ref="J48:Q48"/>
    <mergeCell ref="R49:X49"/>
    <mergeCell ref="J49:Q49"/>
    <mergeCell ref="B49:I49"/>
    <mergeCell ref="J50:Q50"/>
    <mergeCell ref="R50:X50"/>
    <mergeCell ref="B50:I50"/>
    <mergeCell ref="R51:X51"/>
    <mergeCell ref="J51:Q51"/>
    <mergeCell ref="B51:I51"/>
    <mergeCell ref="R52:X52"/>
    <mergeCell ref="J52:Q52"/>
    <mergeCell ref="B52:I52"/>
    <mergeCell ref="J53:Q53"/>
    <mergeCell ref="R53:X53"/>
    <mergeCell ref="B53:I53"/>
    <mergeCell ref="R54:X54"/>
    <mergeCell ref="B54:I54"/>
    <mergeCell ref="AL87:AO87"/>
    <mergeCell ref="R130:X130"/>
    <mergeCell ref="B130:I130"/>
    <mergeCell ref="J130:Q130"/>
    <mergeCell ref="R131:X131"/>
    <mergeCell ref="B131:I131"/>
    <mergeCell ref="J131:Q131"/>
    <mergeCell ref="R132:X132"/>
    <mergeCell ref="B132:I132"/>
    <mergeCell ref="J132:Q132"/>
    <mergeCell ref="R133:X133"/>
    <mergeCell ref="B133:I133"/>
    <mergeCell ref="J133:Q133"/>
    <mergeCell ref="B134:I134"/>
    <mergeCell ref="J134:Q134"/>
    <mergeCell ref="R134:X134"/>
    <mergeCell ref="J135:Q135"/>
    <mergeCell ref="B135:I135"/>
    <mergeCell ref="R135:X135"/>
    <mergeCell ref="R98:X98"/>
    <mergeCell ref="J99:Q99"/>
    <mergeCell ref="B99:I99"/>
    <mergeCell ref="R99:X99"/>
    <mergeCell ref="AL111:AO111"/>
    <mergeCell ref="AP111:AR111"/>
    <mergeCell ref="AL112:AO112"/>
    <mergeCell ref="AP112:AR112"/>
    <mergeCell ref="AL113:AO113"/>
    <mergeCell ref="AP113:AR113"/>
    <mergeCell ref="AP114:AR114"/>
    <mergeCell ref="AL114:AO114"/>
    <mergeCell ref="AL115:AO115"/>
    <mergeCell ref="AP115:AR115"/>
    <mergeCell ref="AP116:AR116"/>
    <mergeCell ref="AL116:AO116"/>
    <mergeCell ref="AP117:AR117"/>
    <mergeCell ref="AL117:AO117"/>
    <mergeCell ref="AP118:AR118"/>
    <mergeCell ref="AL118:AO118"/>
    <mergeCell ref="AL65:AO65"/>
    <mergeCell ref="AP65:AR65"/>
    <mergeCell ref="AL66:AO66"/>
    <mergeCell ref="AP66:AR66"/>
    <mergeCell ref="AL67:AO67"/>
    <mergeCell ref="AP67:AR67"/>
    <mergeCell ref="AL68:AO68"/>
    <mergeCell ref="AP68:AR68"/>
    <mergeCell ref="AL69:AO69"/>
    <mergeCell ref="AP69:AR69"/>
    <mergeCell ref="AL70:AO70"/>
    <mergeCell ref="AP70:AR70"/>
    <mergeCell ref="AP71:AR71"/>
    <mergeCell ref="AL71:AO71"/>
    <mergeCell ref="AL72:AO72"/>
    <mergeCell ref="AP72:AR72"/>
    <mergeCell ref="R61:X61"/>
    <mergeCell ref="J61:Q61"/>
    <mergeCell ref="B61:I61"/>
    <mergeCell ref="AP104:AR104"/>
    <mergeCell ref="AL104:AO104"/>
    <mergeCell ref="AP105:AR105"/>
    <mergeCell ref="AL105:AO105"/>
    <mergeCell ref="AP106:AR106"/>
    <mergeCell ref="AL106:AO106"/>
    <mergeCell ref="AL107:AO107"/>
    <mergeCell ref="AP107:AR107"/>
    <mergeCell ref="AL108:AO108"/>
    <mergeCell ref="AP108:AR108"/>
    <mergeCell ref="AP109:AR109"/>
    <mergeCell ref="AL109:AO109"/>
    <mergeCell ref="AL110:AO110"/>
    <mergeCell ref="AP110:AR110"/>
    <mergeCell ref="AL73:AO73"/>
    <mergeCell ref="AP73:AR73"/>
    <mergeCell ref="AP74:AR74"/>
    <mergeCell ref="AL74:AO74"/>
    <mergeCell ref="AP75:AR75"/>
    <mergeCell ref="AL75:AO75"/>
    <mergeCell ref="AP76:AR76"/>
    <mergeCell ref="AL76:AO76"/>
    <mergeCell ref="AL77:AO77"/>
    <mergeCell ref="AP77:AR77"/>
    <mergeCell ref="AP78:AR78"/>
    <mergeCell ref="AL78:AO78"/>
    <mergeCell ref="AP79:AR79"/>
    <mergeCell ref="AL79:AO79"/>
    <mergeCell ref="AP80:AR80"/>
    <mergeCell ref="B55:I55"/>
    <mergeCell ref="R55:X55"/>
    <mergeCell ref="J55:Q55"/>
    <mergeCell ref="R56:X56"/>
    <mergeCell ref="J56:Q56"/>
    <mergeCell ref="B56:I56"/>
    <mergeCell ref="J57:Q57"/>
    <mergeCell ref="R57:X57"/>
    <mergeCell ref="B57:I57"/>
    <mergeCell ref="R58:X58"/>
    <mergeCell ref="B58:I58"/>
    <mergeCell ref="J58:Q58"/>
    <mergeCell ref="R59:X59"/>
    <mergeCell ref="B59:I59"/>
    <mergeCell ref="J59:Q59"/>
    <mergeCell ref="R60:X60"/>
    <mergeCell ref="B60:I60"/>
    <mergeCell ref="J60:Q60"/>
    <mergeCell ref="Y108:AK108"/>
    <mergeCell ref="Y109:AK109"/>
    <mergeCell ref="Y110:AK110"/>
    <mergeCell ref="Y111:AK111"/>
    <mergeCell ref="Y112:AK112"/>
    <mergeCell ref="Y113:AK113"/>
    <mergeCell ref="Y114:AK114"/>
    <mergeCell ref="Y115:AK115"/>
    <mergeCell ref="Y74:AK74"/>
    <mergeCell ref="Y75:AK75"/>
    <mergeCell ref="Y76:AK76"/>
    <mergeCell ref="Y77:AK77"/>
    <mergeCell ref="Y78:AK78"/>
    <mergeCell ref="Y79:AK79"/>
    <mergeCell ref="Y80:AK80"/>
    <mergeCell ref="Y81:AK81"/>
    <mergeCell ref="Y82:AK82"/>
    <mergeCell ref="Y83:AK83"/>
    <mergeCell ref="Y84:AK84"/>
    <mergeCell ref="Y85:AK85"/>
    <mergeCell ref="Y86:AK86"/>
    <mergeCell ref="Y87:AK87"/>
    <mergeCell ref="Y88:AK88"/>
    <mergeCell ref="Y89:AK89"/>
    <mergeCell ref="Y90:AK90"/>
    <mergeCell ref="R125:X125"/>
    <mergeCell ref="J125:Q125"/>
    <mergeCell ref="B125:I125"/>
    <mergeCell ref="J126:Q126"/>
    <mergeCell ref="B126:I126"/>
    <mergeCell ref="R126:X126"/>
    <mergeCell ref="B127:I127"/>
    <mergeCell ref="J127:Q127"/>
    <mergeCell ref="R127:X127"/>
    <mergeCell ref="J128:Q128"/>
    <mergeCell ref="R128:X128"/>
    <mergeCell ref="B128:I128"/>
    <mergeCell ref="J129:Q129"/>
    <mergeCell ref="B129:I129"/>
    <mergeCell ref="R129:X129"/>
    <mergeCell ref="Y91:AK91"/>
    <mergeCell ref="Y92:AK92"/>
    <mergeCell ref="Y93:AK93"/>
    <mergeCell ref="Y94:AK94"/>
    <mergeCell ref="Y95:AK95"/>
    <mergeCell ref="Y96:AK96"/>
    <mergeCell ref="Y97:AK97"/>
    <mergeCell ref="Y98:AK98"/>
    <mergeCell ref="Y99:AK99"/>
    <mergeCell ref="Y100:AK100"/>
    <mergeCell ref="Y101:AK101"/>
    <mergeCell ref="Y102:AK102"/>
    <mergeCell ref="Y103:AK103"/>
    <mergeCell ref="Y104:AK104"/>
    <mergeCell ref="Y105:AK105"/>
    <mergeCell ref="Y106:AK106"/>
    <mergeCell ref="Y107:AK107"/>
    <mergeCell ref="B68:I68"/>
    <mergeCell ref="R68:X68"/>
    <mergeCell ref="J68:Q68"/>
    <mergeCell ref="R120:X120"/>
    <mergeCell ref="B120:I120"/>
    <mergeCell ref="J120:Q120"/>
    <mergeCell ref="R121:X121"/>
    <mergeCell ref="B121:I121"/>
    <mergeCell ref="J121:Q121"/>
    <mergeCell ref="J122:Q122"/>
    <mergeCell ref="R122:X122"/>
    <mergeCell ref="B122:I122"/>
    <mergeCell ref="B123:I123"/>
    <mergeCell ref="R123:X123"/>
    <mergeCell ref="J123:Q123"/>
    <mergeCell ref="R124:X124"/>
    <mergeCell ref="J124:Q124"/>
    <mergeCell ref="B124:I124"/>
    <mergeCell ref="J62:Q62"/>
    <mergeCell ref="B62:I62"/>
    <mergeCell ref="R62:X62"/>
    <mergeCell ref="J63:Q63"/>
    <mergeCell ref="B63:I63"/>
    <mergeCell ref="R63:X63"/>
    <mergeCell ref="R64:X64"/>
    <mergeCell ref="B64:I64"/>
    <mergeCell ref="J64:Q64"/>
    <mergeCell ref="J65:Q65"/>
    <mergeCell ref="R65:X65"/>
    <mergeCell ref="B65:I65"/>
    <mergeCell ref="B66:I66"/>
    <mergeCell ref="J66:Q66"/>
    <mergeCell ref="R66:X66"/>
    <mergeCell ref="B67:I67"/>
    <mergeCell ref="J67:Q67"/>
    <mergeCell ref="R67:X67"/>
    <mergeCell ref="AL98:AO98"/>
    <mergeCell ref="AP98:AR98"/>
    <mergeCell ref="AL99:AO99"/>
    <mergeCell ref="AP99:AR99"/>
    <mergeCell ref="AL100:AO100"/>
    <mergeCell ref="AP100:AR100"/>
    <mergeCell ref="AL101:AO101"/>
    <mergeCell ref="AP101:AR101"/>
    <mergeCell ref="AL102:AO102"/>
    <mergeCell ref="AP102:AR102"/>
    <mergeCell ref="AL103:AO103"/>
    <mergeCell ref="AP103:AR103"/>
    <mergeCell ref="AP88:AR88"/>
    <mergeCell ref="AL88:AO88"/>
    <mergeCell ref="AL89:AO89"/>
    <mergeCell ref="AP89:AR89"/>
    <mergeCell ref="AP90:AR90"/>
    <mergeCell ref="AL90:AO90"/>
    <mergeCell ref="R74:X74"/>
    <mergeCell ref="J75:Q75"/>
    <mergeCell ref="B75:I75"/>
    <mergeCell ref="R75:X75"/>
    <mergeCell ref="AP91:AR91"/>
    <mergeCell ref="AL91:AO91"/>
    <mergeCell ref="AL92:AO92"/>
    <mergeCell ref="AP92:AR92"/>
    <mergeCell ref="AP93:AR93"/>
    <mergeCell ref="AL93:AO93"/>
    <mergeCell ref="AP94:AR94"/>
    <mergeCell ref="AL94:AO94"/>
    <mergeCell ref="AP95:AR95"/>
    <mergeCell ref="AL95:AO95"/>
    <mergeCell ref="AP96:AR96"/>
    <mergeCell ref="AL96:AO96"/>
    <mergeCell ref="AL97:AO97"/>
    <mergeCell ref="AP97:AR97"/>
    <mergeCell ref="AL80:AO80"/>
    <mergeCell ref="AL81:AO81"/>
    <mergeCell ref="AP81:AR81"/>
    <mergeCell ref="AL82:AO82"/>
    <mergeCell ref="AP82:AR82"/>
    <mergeCell ref="AP83:AR83"/>
    <mergeCell ref="AL83:AO83"/>
    <mergeCell ref="AL84:AO84"/>
    <mergeCell ref="AP84:AR84"/>
    <mergeCell ref="AL85:AO85"/>
    <mergeCell ref="AP85:AR85"/>
    <mergeCell ref="AP86:AR86"/>
    <mergeCell ref="AL86:AO86"/>
    <mergeCell ref="AP87:AR87"/>
    <mergeCell ref="R115:X115"/>
    <mergeCell ref="B115:I115"/>
    <mergeCell ref="J115:Q115"/>
    <mergeCell ref="B116:I116"/>
    <mergeCell ref="J116:Q116"/>
    <mergeCell ref="R116:X116"/>
    <mergeCell ref="R117:X117"/>
    <mergeCell ref="B117:I117"/>
    <mergeCell ref="J117:Q117"/>
    <mergeCell ref="J118:Q118"/>
    <mergeCell ref="B118:I118"/>
    <mergeCell ref="R118:X118"/>
    <mergeCell ref="B119:I119"/>
    <mergeCell ref="J119:Q119"/>
    <mergeCell ref="R119:X119"/>
    <mergeCell ref="R69:X69"/>
    <mergeCell ref="J69:Q69"/>
    <mergeCell ref="B69:I69"/>
    <mergeCell ref="J70:Q70"/>
    <mergeCell ref="R70:X70"/>
    <mergeCell ref="B70:I70"/>
    <mergeCell ref="B71:I71"/>
    <mergeCell ref="R71:X71"/>
    <mergeCell ref="J71:Q71"/>
    <mergeCell ref="B72:I72"/>
    <mergeCell ref="J72:Q72"/>
    <mergeCell ref="R72:X72"/>
    <mergeCell ref="R73:X73"/>
    <mergeCell ref="B73:I73"/>
    <mergeCell ref="J73:Q73"/>
    <mergeCell ref="B74:I74"/>
    <mergeCell ref="J74:Q74"/>
    <mergeCell ref="R81:X81"/>
    <mergeCell ref="R82:X82"/>
    <mergeCell ref="J82:Q82"/>
    <mergeCell ref="B82:I82"/>
    <mergeCell ref="B110:I110"/>
    <mergeCell ref="R110:X110"/>
    <mergeCell ref="J110:Q110"/>
    <mergeCell ref="J111:Q111"/>
    <mergeCell ref="R111:X111"/>
    <mergeCell ref="B111:I111"/>
    <mergeCell ref="R112:X112"/>
    <mergeCell ref="J112:Q112"/>
    <mergeCell ref="B112:I112"/>
    <mergeCell ref="J113:Q113"/>
    <mergeCell ref="R113:X113"/>
    <mergeCell ref="B113:I113"/>
    <mergeCell ref="R114:X114"/>
    <mergeCell ref="B114:I114"/>
    <mergeCell ref="J114:Q114"/>
    <mergeCell ref="J105:Q105"/>
    <mergeCell ref="B105:I105"/>
    <mergeCell ref="R105:X105"/>
    <mergeCell ref="J106:Q106"/>
    <mergeCell ref="R106:X106"/>
    <mergeCell ref="B106:I106"/>
    <mergeCell ref="B107:I107"/>
    <mergeCell ref="R107:X107"/>
    <mergeCell ref="J107:Q107"/>
    <mergeCell ref="B108:I108"/>
    <mergeCell ref="J108:Q108"/>
    <mergeCell ref="R108:X108"/>
    <mergeCell ref="J109:Q109"/>
    <mergeCell ref="B109:I109"/>
    <mergeCell ref="R109:X109"/>
    <mergeCell ref="R76:X76"/>
    <mergeCell ref="J76:Q76"/>
    <mergeCell ref="B76:I76"/>
    <mergeCell ref="R77:X77"/>
    <mergeCell ref="J77:Q77"/>
    <mergeCell ref="B77:I77"/>
    <mergeCell ref="R78:X78"/>
    <mergeCell ref="J78:Q78"/>
    <mergeCell ref="B78:I78"/>
    <mergeCell ref="J79:Q79"/>
    <mergeCell ref="R79:X79"/>
    <mergeCell ref="B79:I79"/>
    <mergeCell ref="J80:Q80"/>
    <mergeCell ref="B80:I80"/>
    <mergeCell ref="R80:X80"/>
    <mergeCell ref="B81:I81"/>
    <mergeCell ref="J81:Q81"/>
    <mergeCell ref="R89:X89"/>
    <mergeCell ref="J89:Q89"/>
    <mergeCell ref="B89:I89"/>
    <mergeCell ref="R100:X100"/>
    <mergeCell ref="J100:Q100"/>
    <mergeCell ref="B100:I100"/>
    <mergeCell ref="R101:X101"/>
    <mergeCell ref="B101:I101"/>
    <mergeCell ref="J101:Q101"/>
    <mergeCell ref="R102:X102"/>
    <mergeCell ref="B102:I102"/>
    <mergeCell ref="J102:Q102"/>
    <mergeCell ref="J103:Q103"/>
    <mergeCell ref="R103:X103"/>
    <mergeCell ref="B103:I103"/>
    <mergeCell ref="J104:Q104"/>
    <mergeCell ref="R104:X104"/>
    <mergeCell ref="B104:I104"/>
    <mergeCell ref="R83:X83"/>
    <mergeCell ref="J83:Q83"/>
    <mergeCell ref="B83:I83"/>
    <mergeCell ref="R84:X84"/>
    <mergeCell ref="J84:Q84"/>
    <mergeCell ref="B84:I84"/>
    <mergeCell ref="R85:X85"/>
    <mergeCell ref="B85:I85"/>
    <mergeCell ref="J85:Q85"/>
    <mergeCell ref="B86:I86"/>
    <mergeCell ref="J86:Q86"/>
    <mergeCell ref="R86:X86"/>
    <mergeCell ref="R87:X87"/>
    <mergeCell ref="B87:I87"/>
    <mergeCell ref="J87:Q87"/>
    <mergeCell ref="R88:X88"/>
    <mergeCell ref="B88:I88"/>
    <mergeCell ref="J88:Q88"/>
  </mergeCells>
  <pageMargins left="0.25" right="0.25" top="0.25" bottom="0.25" header="0.3" footer="0.3"/>
  <pageSetup paperSize="0" orientation="portrait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M83"/>
  <sheetViews>
    <sheetView showGridLines="0" workbookViewId="0"/>
  </sheetViews>
  <sheetFormatPr defaultRowHeight="15" x14ac:dyDescent="0.25"/>
  <cols>
    <col min="1" max="5" width="15.5703125" style="1" customWidth="1"/>
    <col min="6" max="6" width="0.85546875" style="1" customWidth="1"/>
    <col min="7" max="7" width="14.5703125" style="1" customWidth="1"/>
    <col min="8" max="9" width="15.5703125" style="1" customWidth="1"/>
    <col min="10" max="10" width="11.140625" style="1" customWidth="1"/>
    <col min="11" max="11" width="11" style="1" customWidth="1"/>
    <col min="12" max="12" width="18.85546875" style="1" customWidth="1"/>
    <col min="13" max="13" width="9.5703125" style="1" customWidth="1"/>
  </cols>
  <sheetData>
    <row r="1" spans="1:13" ht="12" customHeight="1" x14ac:dyDescent="0.25">
      <c r="A1" s="7" t="s">
        <v>528</v>
      </c>
      <c r="B1" s="7"/>
      <c r="C1" s="7"/>
      <c r="D1" s="7"/>
      <c r="E1" s="7"/>
      <c r="F1" s="7"/>
      <c r="G1" s="7"/>
      <c r="H1" s="7"/>
      <c r="I1" s="7"/>
      <c r="J1" s="7"/>
      <c r="K1" s="7"/>
      <c r="L1" s="7"/>
      <c r="M1" s="7"/>
    </row>
    <row r="2" spans="1:13" ht="12.75" customHeight="1" x14ac:dyDescent="0.25">
      <c r="A2" s="7" t="s">
        <v>1</v>
      </c>
      <c r="B2" s="7"/>
      <c r="C2" s="7"/>
      <c r="D2" s="7"/>
      <c r="E2" s="7"/>
      <c r="F2" s="7"/>
      <c r="G2" s="7" t="s">
        <v>529</v>
      </c>
      <c r="H2" s="7"/>
      <c r="I2" s="7"/>
      <c r="J2" s="7"/>
      <c r="K2" s="7"/>
      <c r="L2" s="7"/>
      <c r="M2" s="7"/>
    </row>
    <row r="3" spans="1:13" ht="12" customHeight="1" x14ac:dyDescent="0.25">
      <c r="A3" s="7" t="s">
        <v>4</v>
      </c>
      <c r="B3" s="7"/>
      <c r="C3" s="7"/>
      <c r="D3" s="7"/>
      <c r="E3" s="7"/>
      <c r="F3" s="7"/>
      <c r="G3" s="7"/>
      <c r="H3" s="7"/>
      <c r="I3" s="7"/>
      <c r="J3" s="7"/>
      <c r="K3" s="7"/>
      <c r="L3" s="7"/>
      <c r="M3" s="7"/>
    </row>
    <row r="4" spans="1:13" ht="18" customHeight="1" x14ac:dyDescent="0.25"/>
    <row r="5" spans="1:13" ht="14.25" customHeight="1" x14ac:dyDescent="0.25">
      <c r="A5" s="4"/>
      <c r="B5" s="4" t="s">
        <v>530</v>
      </c>
      <c r="C5" s="4" t="s">
        <v>531</v>
      </c>
      <c r="D5" s="4" t="s">
        <v>532</v>
      </c>
      <c r="E5" s="4"/>
      <c r="F5" s="7"/>
      <c r="G5" s="7"/>
      <c r="H5" s="4"/>
      <c r="I5" s="4"/>
      <c r="J5" s="4"/>
      <c r="K5" s="4"/>
      <c r="L5" s="4"/>
    </row>
    <row r="6" spans="1:13" ht="15" customHeight="1" x14ac:dyDescent="0.25">
      <c r="A6" s="4"/>
      <c r="B6" s="4" t="s">
        <v>56</v>
      </c>
      <c r="C6" s="4" t="s">
        <v>57</v>
      </c>
      <c r="D6" s="4" t="s">
        <v>58</v>
      </c>
      <c r="E6" s="4" t="s">
        <v>59</v>
      </c>
      <c r="F6" s="7" t="s">
        <v>60</v>
      </c>
      <c r="G6" s="7"/>
      <c r="H6" s="4" t="s">
        <v>61</v>
      </c>
      <c r="I6" s="4" t="s">
        <v>62</v>
      </c>
      <c r="J6" s="4" t="s">
        <v>533</v>
      </c>
      <c r="K6" s="4" t="s">
        <v>534</v>
      </c>
      <c r="L6" s="4" t="s">
        <v>535</v>
      </c>
    </row>
    <row r="7" spans="1:13" ht="14.25" customHeight="1" x14ac:dyDescent="0.25">
      <c r="A7" s="4" t="s">
        <v>536</v>
      </c>
      <c r="B7" s="4" t="s">
        <v>530</v>
      </c>
      <c r="C7" s="4" t="s">
        <v>15</v>
      </c>
      <c r="D7" s="4" t="s">
        <v>27</v>
      </c>
      <c r="E7" s="4" t="s">
        <v>537</v>
      </c>
      <c r="F7" s="7" t="s">
        <v>538</v>
      </c>
      <c r="G7" s="7"/>
      <c r="H7" s="4" t="s">
        <v>539</v>
      </c>
      <c r="I7" s="4" t="s">
        <v>532</v>
      </c>
      <c r="J7" s="4" t="s">
        <v>540</v>
      </c>
      <c r="K7" s="4" t="s">
        <v>541</v>
      </c>
      <c r="L7" s="4" t="s">
        <v>542</v>
      </c>
    </row>
    <row r="8" spans="1:13" ht="14.25" customHeight="1" x14ac:dyDescent="0.25">
      <c r="A8" s="4" t="s">
        <v>543</v>
      </c>
      <c r="B8" s="4" t="s">
        <v>544</v>
      </c>
      <c r="C8" s="4" t="s">
        <v>544</v>
      </c>
      <c r="D8" s="4" t="s">
        <v>129</v>
      </c>
      <c r="E8" s="4" t="s">
        <v>207</v>
      </c>
      <c r="F8" s="7" t="s">
        <v>65</v>
      </c>
      <c r="G8" s="7"/>
      <c r="H8" s="4" t="s">
        <v>68</v>
      </c>
      <c r="I8" s="4" t="s">
        <v>131</v>
      </c>
      <c r="J8" s="4" t="s">
        <v>545</v>
      </c>
      <c r="K8" s="4" t="s">
        <v>266</v>
      </c>
      <c r="L8" s="4" t="s">
        <v>546</v>
      </c>
    </row>
    <row r="9" spans="1:13" ht="14.25" customHeight="1" x14ac:dyDescent="0.25">
      <c r="A9" s="4" t="s">
        <v>547</v>
      </c>
      <c r="B9" s="4" t="s">
        <v>544</v>
      </c>
      <c r="C9" s="4" t="s">
        <v>544</v>
      </c>
      <c r="D9" s="4" t="s">
        <v>131</v>
      </c>
      <c r="E9" s="4" t="s">
        <v>129</v>
      </c>
      <c r="F9" s="7" t="s">
        <v>67</v>
      </c>
      <c r="G9" s="7"/>
      <c r="H9" s="4" t="s">
        <v>66</v>
      </c>
      <c r="I9" s="4" t="s">
        <v>65</v>
      </c>
      <c r="J9" s="4" t="s">
        <v>548</v>
      </c>
      <c r="K9" s="4" t="s">
        <v>549</v>
      </c>
      <c r="L9" s="4" t="s">
        <v>133</v>
      </c>
    </row>
    <row r="10" spans="1:13" ht="14.25" customHeight="1" x14ac:dyDescent="0.25">
      <c r="A10" s="4" t="s">
        <v>550</v>
      </c>
      <c r="B10" s="4" t="s">
        <v>544</v>
      </c>
      <c r="C10" s="4" t="s">
        <v>544</v>
      </c>
      <c r="D10" s="4" t="s">
        <v>131</v>
      </c>
      <c r="E10" s="4" t="s">
        <v>67</v>
      </c>
      <c r="F10" s="7" t="s">
        <v>67</v>
      </c>
      <c r="G10" s="7"/>
      <c r="H10" s="4" t="s">
        <v>272</v>
      </c>
      <c r="I10" s="4" t="s">
        <v>272</v>
      </c>
      <c r="J10" s="4" t="s">
        <v>551</v>
      </c>
      <c r="K10" s="4" t="s">
        <v>272</v>
      </c>
      <c r="L10" s="4" t="s">
        <v>113</v>
      </c>
    </row>
    <row r="11" spans="1:13" ht="15" customHeight="1" x14ac:dyDescent="0.25">
      <c r="A11" s="4" t="s">
        <v>552</v>
      </c>
      <c r="B11" s="4" t="s">
        <v>544</v>
      </c>
      <c r="C11" s="4" t="s">
        <v>544</v>
      </c>
      <c r="D11" s="4" t="s">
        <v>65</v>
      </c>
      <c r="E11" s="4" t="s">
        <v>65</v>
      </c>
      <c r="F11" s="7" t="s">
        <v>272</v>
      </c>
      <c r="G11" s="7"/>
      <c r="H11" s="4" t="s">
        <v>64</v>
      </c>
      <c r="I11" s="4" t="s">
        <v>131</v>
      </c>
      <c r="J11" s="4" t="s">
        <v>553</v>
      </c>
      <c r="K11" s="4" t="s">
        <v>554</v>
      </c>
      <c r="L11" s="4" t="s">
        <v>555</v>
      </c>
    </row>
    <row r="12" spans="1:13" ht="14.25" customHeight="1" x14ac:dyDescent="0.25">
      <c r="A12" s="4" t="s">
        <v>556</v>
      </c>
      <c r="B12" s="4" t="s">
        <v>544</v>
      </c>
      <c r="C12" s="4" t="s">
        <v>544</v>
      </c>
      <c r="D12" s="4" t="s">
        <v>116</v>
      </c>
      <c r="E12" s="4" t="s">
        <v>213</v>
      </c>
      <c r="F12" s="7" t="s">
        <v>119</v>
      </c>
      <c r="G12" s="7"/>
      <c r="H12" s="4" t="s">
        <v>67</v>
      </c>
      <c r="I12" s="4" t="s">
        <v>131</v>
      </c>
      <c r="J12" s="4" t="s">
        <v>259</v>
      </c>
      <c r="K12" s="4" t="s">
        <v>557</v>
      </c>
      <c r="L12" s="4" t="s">
        <v>479</v>
      </c>
    </row>
    <row r="13" spans="1:13" ht="14.25" customHeight="1" x14ac:dyDescent="0.25">
      <c r="A13" s="4" t="s">
        <v>558</v>
      </c>
      <c r="B13" s="4" t="s">
        <v>544</v>
      </c>
      <c r="C13" s="4" t="s">
        <v>544</v>
      </c>
      <c r="D13" s="4" t="s">
        <v>141</v>
      </c>
      <c r="E13" s="4" t="s">
        <v>217</v>
      </c>
      <c r="F13" s="7" t="s">
        <v>216</v>
      </c>
      <c r="G13" s="7"/>
      <c r="H13" s="4" t="s">
        <v>344</v>
      </c>
      <c r="I13" s="4" t="s">
        <v>266</v>
      </c>
      <c r="J13" s="4" t="s">
        <v>559</v>
      </c>
      <c r="K13" s="4" t="s">
        <v>560</v>
      </c>
      <c r="L13" s="4" t="s">
        <v>323</v>
      </c>
    </row>
    <row r="14" spans="1:13" ht="14.25" customHeight="1" x14ac:dyDescent="0.25">
      <c r="A14" s="4" t="s">
        <v>561</v>
      </c>
      <c r="B14" s="4" t="s">
        <v>544</v>
      </c>
      <c r="C14" s="4" t="s">
        <v>544</v>
      </c>
      <c r="D14" s="4" t="s">
        <v>147</v>
      </c>
      <c r="E14" s="4" t="s">
        <v>222</v>
      </c>
      <c r="F14" s="7" t="s">
        <v>281</v>
      </c>
      <c r="G14" s="7"/>
      <c r="H14" s="4" t="s">
        <v>116</v>
      </c>
      <c r="I14" s="4" t="s">
        <v>199</v>
      </c>
      <c r="J14" s="4" t="s">
        <v>170</v>
      </c>
      <c r="K14" s="4" t="s">
        <v>213</v>
      </c>
      <c r="L14" s="4" t="s">
        <v>562</v>
      </c>
    </row>
    <row r="15" spans="1:13" ht="14.25" customHeight="1" x14ac:dyDescent="0.25">
      <c r="A15" s="4" t="s">
        <v>563</v>
      </c>
      <c r="B15" s="4" t="s">
        <v>544</v>
      </c>
      <c r="C15" s="4" t="s">
        <v>544</v>
      </c>
      <c r="D15" s="4" t="s">
        <v>151</v>
      </c>
      <c r="E15" s="4" t="s">
        <v>226</v>
      </c>
      <c r="F15" s="7" t="s">
        <v>285</v>
      </c>
      <c r="G15" s="7"/>
      <c r="H15" s="4" t="s">
        <v>113</v>
      </c>
      <c r="I15" s="4" t="s">
        <v>140</v>
      </c>
      <c r="J15" s="4" t="s">
        <v>564</v>
      </c>
      <c r="K15" s="4" t="s">
        <v>565</v>
      </c>
      <c r="L15" s="4" t="s">
        <v>566</v>
      </c>
    </row>
    <row r="16" spans="1:13" ht="15" customHeight="1" x14ac:dyDescent="0.25">
      <c r="A16" s="4" t="s">
        <v>567</v>
      </c>
      <c r="B16" s="4" t="s">
        <v>544</v>
      </c>
      <c r="C16" s="4" t="s">
        <v>544</v>
      </c>
      <c r="D16" s="4" t="s">
        <v>155</v>
      </c>
      <c r="E16" s="4" t="s">
        <v>229</v>
      </c>
      <c r="F16" s="7" t="s">
        <v>288</v>
      </c>
      <c r="G16" s="7"/>
      <c r="H16" s="4" t="s">
        <v>351</v>
      </c>
      <c r="I16" s="4" t="s">
        <v>209</v>
      </c>
      <c r="J16" s="4" t="s">
        <v>568</v>
      </c>
      <c r="K16" s="4" t="s">
        <v>142</v>
      </c>
      <c r="L16" s="4" t="s">
        <v>569</v>
      </c>
    </row>
    <row r="17" spans="1:12" ht="14.25" customHeight="1" x14ac:dyDescent="0.25">
      <c r="A17" s="4" t="s">
        <v>570</v>
      </c>
      <c r="B17" s="4" t="s">
        <v>544</v>
      </c>
      <c r="C17" s="4" t="s">
        <v>544</v>
      </c>
      <c r="D17" s="4" t="s">
        <v>160</v>
      </c>
      <c r="E17" s="4" t="s">
        <v>104</v>
      </c>
      <c r="F17" s="7" t="s">
        <v>292</v>
      </c>
      <c r="G17" s="7"/>
      <c r="H17" s="4" t="s">
        <v>281</v>
      </c>
      <c r="I17" s="4" t="s">
        <v>403</v>
      </c>
      <c r="J17" s="4" t="s">
        <v>571</v>
      </c>
      <c r="K17" s="4" t="s">
        <v>419</v>
      </c>
      <c r="L17" s="4" t="s">
        <v>572</v>
      </c>
    </row>
    <row r="18" spans="1:12" ht="14.25" customHeight="1" x14ac:dyDescent="0.25">
      <c r="A18" s="4" t="s">
        <v>573</v>
      </c>
      <c r="B18" s="4" t="s">
        <v>544</v>
      </c>
      <c r="C18" s="4" t="s">
        <v>544</v>
      </c>
      <c r="D18" s="4" t="s">
        <v>164</v>
      </c>
      <c r="E18" s="4" t="s">
        <v>164</v>
      </c>
      <c r="F18" s="7" t="s">
        <v>295</v>
      </c>
      <c r="G18" s="7"/>
      <c r="H18" s="4" t="s">
        <v>48</v>
      </c>
      <c r="I18" s="4" t="s">
        <v>407</v>
      </c>
      <c r="J18" s="4" t="s">
        <v>574</v>
      </c>
      <c r="K18" s="4" t="s">
        <v>575</v>
      </c>
      <c r="L18" s="4" t="s">
        <v>576</v>
      </c>
    </row>
    <row r="19" spans="1:12" ht="14.25" customHeight="1" x14ac:dyDescent="0.25">
      <c r="A19" s="4" t="s">
        <v>577</v>
      </c>
      <c r="B19" s="4" t="s">
        <v>544</v>
      </c>
      <c r="C19" s="4" t="s">
        <v>544</v>
      </c>
      <c r="D19" s="4" t="s">
        <v>167</v>
      </c>
      <c r="E19" s="4" t="s">
        <v>235</v>
      </c>
      <c r="F19" s="7" t="s">
        <v>298</v>
      </c>
      <c r="G19" s="7"/>
      <c r="H19" s="4" t="s">
        <v>108</v>
      </c>
      <c r="I19" s="4" t="s">
        <v>409</v>
      </c>
      <c r="J19" s="4" t="s">
        <v>578</v>
      </c>
      <c r="K19" s="4" t="s">
        <v>579</v>
      </c>
      <c r="L19" s="4" t="s">
        <v>580</v>
      </c>
    </row>
    <row r="20" spans="1:12" ht="14.25" customHeight="1" x14ac:dyDescent="0.25">
      <c r="A20" s="4" t="s">
        <v>581</v>
      </c>
      <c r="B20" s="4" t="s">
        <v>544</v>
      </c>
      <c r="C20" s="4" t="s">
        <v>86</v>
      </c>
      <c r="D20" s="4" t="s">
        <v>164</v>
      </c>
      <c r="E20" s="4" t="s">
        <v>187</v>
      </c>
      <c r="F20" s="7" t="s">
        <v>302</v>
      </c>
      <c r="G20" s="7"/>
      <c r="H20" s="4" t="s">
        <v>362</v>
      </c>
      <c r="I20" s="4" t="s">
        <v>412</v>
      </c>
      <c r="J20" s="4" t="s">
        <v>582</v>
      </c>
      <c r="K20" s="4" t="s">
        <v>583</v>
      </c>
      <c r="L20" s="4" t="s">
        <v>584</v>
      </c>
    </row>
    <row r="21" spans="1:12" ht="15" customHeight="1" x14ac:dyDescent="0.25">
      <c r="A21" s="4" t="s">
        <v>585</v>
      </c>
      <c r="B21" s="4" t="s">
        <v>544</v>
      </c>
      <c r="C21" s="4" t="s">
        <v>91</v>
      </c>
      <c r="D21" s="4" t="s">
        <v>171</v>
      </c>
      <c r="E21" s="4" t="s">
        <v>187</v>
      </c>
      <c r="F21" s="7" t="s">
        <v>304</v>
      </c>
      <c r="G21" s="7"/>
      <c r="H21" s="4" t="s">
        <v>209</v>
      </c>
      <c r="I21" s="4" t="s">
        <v>415</v>
      </c>
      <c r="J21" s="4" t="s">
        <v>104</v>
      </c>
      <c r="K21" s="4" t="s">
        <v>586</v>
      </c>
      <c r="L21" s="4" t="s">
        <v>153</v>
      </c>
    </row>
    <row r="22" spans="1:12" ht="14.25" customHeight="1" x14ac:dyDescent="0.25">
      <c r="A22" s="4" t="s">
        <v>587</v>
      </c>
      <c r="B22" s="4" t="s">
        <v>544</v>
      </c>
      <c r="C22" s="4" t="s">
        <v>95</v>
      </c>
      <c r="D22" s="4" t="s">
        <v>177</v>
      </c>
      <c r="E22" s="4" t="s">
        <v>242</v>
      </c>
      <c r="F22" s="7" t="s">
        <v>307</v>
      </c>
      <c r="G22" s="7"/>
      <c r="H22" s="4" t="s">
        <v>320</v>
      </c>
      <c r="I22" s="4" t="s">
        <v>407</v>
      </c>
      <c r="J22" s="4" t="s">
        <v>588</v>
      </c>
      <c r="K22" s="4" t="s">
        <v>589</v>
      </c>
      <c r="L22" s="4" t="s">
        <v>590</v>
      </c>
    </row>
    <row r="23" spans="1:12" ht="14.25" customHeight="1" x14ac:dyDescent="0.25">
      <c r="A23" s="4" t="s">
        <v>591</v>
      </c>
      <c r="B23" s="4" t="s">
        <v>544</v>
      </c>
      <c r="C23" s="4" t="s">
        <v>98</v>
      </c>
      <c r="D23" s="4" t="s">
        <v>181</v>
      </c>
      <c r="E23" s="4" t="s">
        <v>246</v>
      </c>
      <c r="F23" s="7" t="s">
        <v>311</v>
      </c>
      <c r="G23" s="7"/>
      <c r="H23" s="4" t="s">
        <v>371</v>
      </c>
      <c r="I23" s="4" t="s">
        <v>419</v>
      </c>
      <c r="J23" s="4" t="s">
        <v>592</v>
      </c>
      <c r="K23" s="4" t="s">
        <v>593</v>
      </c>
      <c r="L23" s="4" t="s">
        <v>594</v>
      </c>
    </row>
    <row r="24" spans="1:12" ht="14.25" customHeight="1" x14ac:dyDescent="0.25">
      <c r="A24" s="4" t="s">
        <v>595</v>
      </c>
      <c r="B24" s="4" t="s">
        <v>544</v>
      </c>
      <c r="C24" s="4" t="s">
        <v>95</v>
      </c>
      <c r="D24" s="4" t="s">
        <v>48</v>
      </c>
      <c r="E24" s="4" t="s">
        <v>249</v>
      </c>
      <c r="F24" s="7" t="s">
        <v>316</v>
      </c>
      <c r="G24" s="7"/>
      <c r="H24" s="4" t="s">
        <v>190</v>
      </c>
      <c r="I24" s="4" t="s">
        <v>221</v>
      </c>
      <c r="J24" s="4" t="s">
        <v>459</v>
      </c>
      <c r="K24" s="4" t="s">
        <v>596</v>
      </c>
      <c r="L24" s="4" t="s">
        <v>597</v>
      </c>
    </row>
    <row r="25" spans="1:12" ht="14.25" customHeight="1" x14ac:dyDescent="0.25">
      <c r="A25" s="4" t="s">
        <v>598</v>
      </c>
      <c r="B25" s="4" t="s">
        <v>544</v>
      </c>
      <c r="C25" s="4" t="s">
        <v>105</v>
      </c>
      <c r="D25" s="4" t="s">
        <v>187</v>
      </c>
      <c r="E25" s="4" t="s">
        <v>253</v>
      </c>
      <c r="F25" s="7" t="s">
        <v>320</v>
      </c>
      <c r="G25" s="7"/>
      <c r="H25" s="4" t="s">
        <v>377</v>
      </c>
      <c r="I25" s="4" t="s">
        <v>427</v>
      </c>
      <c r="J25" s="4" t="s">
        <v>599</v>
      </c>
      <c r="K25" s="4" t="s">
        <v>51</v>
      </c>
      <c r="L25" s="4" t="s">
        <v>454</v>
      </c>
    </row>
    <row r="26" spans="1:12" ht="15" customHeight="1" x14ac:dyDescent="0.25">
      <c r="A26" s="4" t="s">
        <v>600</v>
      </c>
      <c r="B26" s="4" t="s">
        <v>544</v>
      </c>
      <c r="C26" s="4" t="s">
        <v>109</v>
      </c>
      <c r="D26" s="4" t="s">
        <v>191</v>
      </c>
      <c r="E26" s="4" t="s">
        <v>255</v>
      </c>
      <c r="F26" s="7" t="s">
        <v>324</v>
      </c>
      <c r="G26" s="7"/>
      <c r="H26" s="4" t="s">
        <v>112</v>
      </c>
      <c r="I26" s="4" t="s">
        <v>217</v>
      </c>
      <c r="J26" s="4" t="s">
        <v>601</v>
      </c>
      <c r="K26" s="4" t="s">
        <v>602</v>
      </c>
      <c r="L26" s="4" t="s">
        <v>603</v>
      </c>
    </row>
    <row r="27" spans="1:12" ht="14.25" customHeight="1" x14ac:dyDescent="0.25">
      <c r="A27" s="4" t="s">
        <v>604</v>
      </c>
      <c r="B27" s="4" t="s">
        <v>544</v>
      </c>
      <c r="C27" s="4" t="s">
        <v>113</v>
      </c>
      <c r="D27" s="4" t="s">
        <v>195</v>
      </c>
      <c r="E27" s="4" t="s">
        <v>113</v>
      </c>
      <c r="F27" s="7" t="s">
        <v>327</v>
      </c>
      <c r="G27" s="7"/>
      <c r="H27" s="4" t="s">
        <v>326</v>
      </c>
      <c r="I27" s="4" t="s">
        <v>381</v>
      </c>
      <c r="J27" s="4" t="s">
        <v>605</v>
      </c>
      <c r="K27" s="4" t="s">
        <v>276</v>
      </c>
      <c r="L27" s="4" t="s">
        <v>606</v>
      </c>
    </row>
    <row r="28" spans="1:12" ht="14.25" customHeight="1" x14ac:dyDescent="0.25">
      <c r="A28" s="4" t="s">
        <v>607</v>
      </c>
      <c r="B28" s="4" t="s">
        <v>544</v>
      </c>
      <c r="C28" s="4" t="s">
        <v>116</v>
      </c>
      <c r="D28" s="4" t="s">
        <v>141</v>
      </c>
      <c r="E28" s="4" t="s">
        <v>260</v>
      </c>
      <c r="F28" s="7" t="s">
        <v>329</v>
      </c>
      <c r="G28" s="7"/>
      <c r="H28" s="4" t="s">
        <v>329</v>
      </c>
      <c r="I28" s="4" t="s">
        <v>432</v>
      </c>
      <c r="J28" s="4" t="s">
        <v>608</v>
      </c>
      <c r="K28" s="4" t="s">
        <v>609</v>
      </c>
      <c r="L28" s="4" t="s">
        <v>610</v>
      </c>
    </row>
    <row r="29" spans="1:12" ht="14.25" customHeight="1" x14ac:dyDescent="0.25">
      <c r="A29" s="4" t="s">
        <v>611</v>
      </c>
      <c r="B29" s="4" t="s">
        <v>544</v>
      </c>
      <c r="C29" s="4" t="s">
        <v>120</v>
      </c>
      <c r="D29" s="4" t="s">
        <v>200</v>
      </c>
      <c r="E29" s="4" t="s">
        <v>213</v>
      </c>
      <c r="F29" s="7" t="s">
        <v>213</v>
      </c>
      <c r="G29" s="7"/>
      <c r="H29" s="4" t="s">
        <v>343</v>
      </c>
      <c r="I29" s="4" t="s">
        <v>344</v>
      </c>
      <c r="J29" s="4" t="s">
        <v>612</v>
      </c>
      <c r="K29" s="4" t="s">
        <v>613</v>
      </c>
      <c r="L29" s="4" t="s">
        <v>614</v>
      </c>
    </row>
    <row r="30" spans="1:12" ht="14.25" customHeight="1" x14ac:dyDescent="0.25">
      <c r="A30" s="4" t="s">
        <v>615</v>
      </c>
      <c r="B30" s="4" t="s">
        <v>544</v>
      </c>
      <c r="C30" s="4" t="s">
        <v>124</v>
      </c>
      <c r="D30" s="4" t="s">
        <v>119</v>
      </c>
      <c r="E30" s="4" t="s">
        <v>203</v>
      </c>
      <c r="F30" s="7" t="s">
        <v>120</v>
      </c>
      <c r="G30" s="7"/>
      <c r="H30" s="4" t="s">
        <v>124</v>
      </c>
      <c r="I30" s="4" t="s">
        <v>336</v>
      </c>
      <c r="J30" s="4" t="s">
        <v>616</v>
      </c>
      <c r="K30" s="4" t="s">
        <v>560</v>
      </c>
      <c r="L30" s="4" t="s">
        <v>617</v>
      </c>
    </row>
    <row r="31" spans="1:12" ht="15" customHeight="1" x14ac:dyDescent="0.25">
      <c r="A31" s="4" t="s">
        <v>618</v>
      </c>
      <c r="B31" s="4" t="s">
        <v>544</v>
      </c>
      <c r="C31" s="4" t="s">
        <v>65</v>
      </c>
      <c r="D31" s="4" t="s">
        <v>65</v>
      </c>
      <c r="E31" s="4" t="s">
        <v>266</v>
      </c>
      <c r="F31" s="7" t="s">
        <v>336</v>
      </c>
      <c r="G31" s="7"/>
      <c r="H31" s="4" t="s">
        <v>68</v>
      </c>
      <c r="I31" s="4" t="s">
        <v>66</v>
      </c>
      <c r="J31" s="4" t="s">
        <v>619</v>
      </c>
      <c r="K31" s="4" t="s">
        <v>620</v>
      </c>
      <c r="L31" s="4" t="s">
        <v>621</v>
      </c>
    </row>
    <row r="32" spans="1:12" ht="14.25" customHeight="1" x14ac:dyDescent="0.25">
      <c r="A32" s="4" t="s">
        <v>622</v>
      </c>
      <c r="B32" s="4" t="s">
        <v>487</v>
      </c>
      <c r="C32" s="4" t="s">
        <v>511</v>
      </c>
      <c r="D32" s="4" t="s">
        <v>513</v>
      </c>
      <c r="E32" s="4" t="s">
        <v>515</v>
      </c>
      <c r="F32" s="7" t="s">
        <v>518</v>
      </c>
      <c r="G32" s="7"/>
      <c r="H32" s="4" t="s">
        <v>520</v>
      </c>
      <c r="I32" s="4" t="s">
        <v>522</v>
      </c>
      <c r="J32" s="4"/>
      <c r="K32" s="4"/>
      <c r="L32" s="4"/>
    </row>
    <row r="33" spans="1:12" ht="14.25" customHeight="1" x14ac:dyDescent="0.25">
      <c r="A33" s="4" t="s">
        <v>623</v>
      </c>
      <c r="B33" s="4" t="s">
        <v>624</v>
      </c>
      <c r="C33" s="4" t="s">
        <v>625</v>
      </c>
      <c r="D33" s="4" t="s">
        <v>626</v>
      </c>
      <c r="E33" s="4" t="s">
        <v>627</v>
      </c>
      <c r="F33" s="7" t="s">
        <v>628</v>
      </c>
      <c r="G33" s="7"/>
      <c r="H33" s="4" t="s">
        <v>629</v>
      </c>
      <c r="I33" s="4" t="s">
        <v>630</v>
      </c>
      <c r="J33" s="4"/>
      <c r="K33" s="4"/>
      <c r="L33" s="4"/>
    </row>
    <row r="34" spans="1:12" ht="14.25" customHeight="1" x14ac:dyDescent="0.25">
      <c r="A34" s="4"/>
      <c r="B34" s="4"/>
      <c r="C34" s="4"/>
      <c r="D34" s="4"/>
      <c r="E34" s="4"/>
      <c r="F34" s="7"/>
      <c r="G34" s="7"/>
      <c r="H34" s="4"/>
      <c r="I34" s="4"/>
      <c r="J34" s="4"/>
      <c r="K34" s="4"/>
      <c r="L34" s="4"/>
    </row>
    <row r="35" spans="1:12" ht="14.25" customHeight="1" x14ac:dyDescent="0.25">
      <c r="A35" s="4"/>
      <c r="B35" s="4"/>
      <c r="C35" s="4"/>
      <c r="D35" s="4"/>
      <c r="E35" s="4"/>
      <c r="F35" s="7"/>
      <c r="G35" s="7"/>
      <c r="H35" s="4"/>
      <c r="I35" s="4"/>
      <c r="J35" s="4"/>
      <c r="K35" s="4"/>
      <c r="L35" s="4"/>
    </row>
    <row r="36" spans="1:12" ht="15" customHeight="1" x14ac:dyDescent="0.25">
      <c r="A36" s="4"/>
      <c r="B36" s="4"/>
      <c r="C36" s="4"/>
      <c r="D36" s="4"/>
      <c r="E36" s="4"/>
      <c r="F36" s="7"/>
      <c r="G36" s="7"/>
      <c r="H36" s="4"/>
      <c r="I36" s="4"/>
      <c r="J36" s="4"/>
      <c r="K36" s="4"/>
      <c r="L36" s="4"/>
    </row>
    <row r="37" spans="1:12" ht="14.25" customHeight="1" x14ac:dyDescent="0.25">
      <c r="A37" s="4"/>
      <c r="B37" s="4"/>
      <c r="C37" s="4"/>
      <c r="D37" s="4"/>
      <c r="E37" s="4"/>
      <c r="F37" s="7"/>
      <c r="G37" s="7"/>
      <c r="H37" s="4"/>
      <c r="I37" s="4"/>
      <c r="J37" s="4"/>
      <c r="K37" s="4"/>
      <c r="L37" s="4"/>
    </row>
    <row r="38" spans="1:12" ht="14.25" customHeight="1" x14ac:dyDescent="0.25">
      <c r="A38" s="4"/>
      <c r="B38" s="4"/>
      <c r="C38" s="4"/>
      <c r="D38" s="4"/>
      <c r="E38" s="4"/>
      <c r="F38" s="7"/>
      <c r="G38" s="7"/>
      <c r="H38" s="4"/>
      <c r="I38" s="4"/>
      <c r="J38" s="4"/>
      <c r="K38" s="4"/>
      <c r="L38" s="4"/>
    </row>
    <row r="39" spans="1:12" ht="14.25" customHeight="1" x14ac:dyDescent="0.25">
      <c r="A39" s="4"/>
      <c r="B39" s="4"/>
      <c r="C39" s="4"/>
      <c r="D39" s="4"/>
      <c r="E39" s="4"/>
      <c r="F39" s="7"/>
      <c r="G39" s="7"/>
      <c r="H39" s="4"/>
      <c r="I39" s="4"/>
      <c r="J39" s="4"/>
      <c r="K39" s="4"/>
      <c r="L39" s="4"/>
    </row>
    <row r="40" spans="1:12" ht="14.25" customHeight="1" x14ac:dyDescent="0.25">
      <c r="A40" s="4"/>
      <c r="B40" s="4"/>
      <c r="C40" s="4"/>
      <c r="D40" s="4"/>
      <c r="E40" s="4"/>
      <c r="F40" s="7"/>
      <c r="G40" s="7"/>
      <c r="H40" s="4"/>
      <c r="I40" s="4"/>
      <c r="J40" s="4"/>
      <c r="K40" s="4"/>
      <c r="L40" s="4"/>
    </row>
    <row r="41" spans="1:12" ht="15" customHeight="1" x14ac:dyDescent="0.25">
      <c r="A41" s="4"/>
      <c r="B41" s="4"/>
      <c r="C41" s="4"/>
      <c r="D41" s="4"/>
      <c r="E41" s="4"/>
      <c r="F41" s="7"/>
      <c r="G41" s="7"/>
      <c r="H41" s="4"/>
      <c r="I41" s="4"/>
      <c r="J41" s="4"/>
      <c r="K41" s="4"/>
      <c r="L41" s="4"/>
    </row>
    <row r="42" spans="1:12" ht="14.25" customHeight="1" x14ac:dyDescent="0.25">
      <c r="A42" s="4"/>
      <c r="B42" s="4"/>
      <c r="C42" s="4"/>
      <c r="D42" s="4"/>
      <c r="E42" s="4"/>
      <c r="F42" s="7"/>
      <c r="G42" s="7"/>
      <c r="H42" s="4"/>
      <c r="I42" s="4"/>
      <c r="J42" s="4"/>
      <c r="K42" s="4"/>
      <c r="L42" s="4"/>
    </row>
    <row r="43" spans="1:12" ht="14.25" customHeight="1" x14ac:dyDescent="0.25">
      <c r="A43" s="4"/>
      <c r="B43" s="4"/>
      <c r="C43" s="4"/>
      <c r="D43" s="4"/>
      <c r="E43" s="4"/>
      <c r="F43" s="7"/>
      <c r="G43" s="7"/>
      <c r="H43" s="4"/>
      <c r="I43" s="4"/>
      <c r="J43" s="4"/>
      <c r="K43" s="4"/>
      <c r="L43" s="4"/>
    </row>
    <row r="44" spans="1:12" ht="14.25" customHeight="1" x14ac:dyDescent="0.25">
      <c r="A44" s="4"/>
      <c r="B44" s="4"/>
      <c r="C44" s="4"/>
      <c r="D44" s="4"/>
      <c r="E44" s="4"/>
      <c r="F44" s="7"/>
      <c r="G44" s="7"/>
      <c r="H44" s="4"/>
      <c r="I44" s="4"/>
      <c r="J44" s="4"/>
      <c r="K44" s="4"/>
      <c r="L44" s="4"/>
    </row>
    <row r="45" spans="1:12" ht="14.25" customHeight="1" x14ac:dyDescent="0.25">
      <c r="A45" s="4"/>
      <c r="B45" s="4"/>
      <c r="C45" s="4"/>
      <c r="D45" s="4"/>
      <c r="E45" s="4"/>
      <c r="F45" s="7"/>
      <c r="G45" s="7"/>
      <c r="H45" s="4"/>
      <c r="I45" s="4"/>
      <c r="J45" s="4"/>
      <c r="K45" s="4"/>
      <c r="L45" s="4"/>
    </row>
    <row r="46" spans="1:12" ht="15" customHeight="1" x14ac:dyDescent="0.25">
      <c r="A46" s="4"/>
      <c r="B46" s="4"/>
      <c r="C46" s="4"/>
      <c r="D46" s="4"/>
      <c r="E46" s="4"/>
      <c r="F46" s="7"/>
      <c r="G46" s="7"/>
      <c r="H46" s="4"/>
      <c r="I46" s="4"/>
      <c r="J46" s="4"/>
      <c r="K46" s="4"/>
      <c r="L46" s="4"/>
    </row>
    <row r="47" spans="1:12" ht="14.25" customHeight="1" x14ac:dyDescent="0.25">
      <c r="A47" s="4"/>
      <c r="B47" s="4"/>
      <c r="C47" s="4"/>
      <c r="D47" s="4"/>
      <c r="E47" s="4"/>
      <c r="F47" s="7"/>
      <c r="G47" s="7"/>
      <c r="H47" s="4"/>
      <c r="I47" s="4"/>
      <c r="J47" s="4"/>
      <c r="K47" s="4"/>
      <c r="L47" s="4"/>
    </row>
    <row r="48" spans="1:12" ht="14.25" customHeight="1" x14ac:dyDescent="0.25">
      <c r="A48" s="4"/>
      <c r="B48" s="4"/>
      <c r="C48" s="4"/>
      <c r="D48" s="4"/>
      <c r="E48" s="4"/>
      <c r="F48" s="7"/>
      <c r="G48" s="7"/>
      <c r="H48" s="4"/>
      <c r="I48" s="4"/>
      <c r="J48" s="4"/>
      <c r="K48" s="4"/>
      <c r="L48" s="4"/>
    </row>
    <row r="49" spans="1:12" ht="14.25" customHeight="1" x14ac:dyDescent="0.25">
      <c r="A49" s="4"/>
      <c r="B49" s="4"/>
      <c r="C49" s="4"/>
      <c r="D49" s="4"/>
      <c r="E49" s="4"/>
      <c r="F49" s="7"/>
      <c r="G49" s="7"/>
      <c r="H49" s="4"/>
      <c r="I49" s="4"/>
      <c r="J49" s="4"/>
      <c r="K49" s="4"/>
      <c r="L49" s="4"/>
    </row>
    <row r="50" spans="1:12" ht="14.25" customHeight="1" x14ac:dyDescent="0.25">
      <c r="A50" s="4"/>
      <c r="B50" s="4"/>
      <c r="C50" s="4"/>
      <c r="D50" s="4"/>
      <c r="E50" s="4"/>
      <c r="F50" s="7"/>
      <c r="G50" s="7"/>
      <c r="H50" s="4"/>
      <c r="I50" s="4"/>
      <c r="J50" s="4"/>
      <c r="K50" s="4"/>
      <c r="L50" s="4"/>
    </row>
    <row r="51" spans="1:12" ht="15" customHeight="1" x14ac:dyDescent="0.25">
      <c r="A51" s="4"/>
      <c r="B51" s="4"/>
      <c r="C51" s="4"/>
      <c r="D51" s="4"/>
      <c r="E51" s="4"/>
      <c r="F51" s="7"/>
      <c r="G51" s="7"/>
      <c r="H51" s="4"/>
      <c r="I51" s="4"/>
      <c r="J51" s="4"/>
      <c r="K51" s="4"/>
      <c r="L51" s="4"/>
    </row>
    <row r="52" spans="1:12" ht="14.25" customHeight="1" x14ac:dyDescent="0.25">
      <c r="A52" s="4"/>
      <c r="B52" s="4"/>
      <c r="C52" s="4"/>
      <c r="D52" s="4"/>
      <c r="E52" s="4"/>
      <c r="F52" s="7"/>
      <c r="G52" s="7"/>
      <c r="H52" s="4"/>
      <c r="I52" s="4"/>
      <c r="J52" s="4"/>
      <c r="K52" s="4"/>
      <c r="L52" s="4"/>
    </row>
    <row r="53" spans="1:12" ht="14.25" customHeight="1" x14ac:dyDescent="0.25">
      <c r="A53" s="4"/>
      <c r="B53" s="4"/>
      <c r="C53" s="4"/>
      <c r="D53" s="4"/>
      <c r="E53" s="4"/>
      <c r="F53" s="7"/>
      <c r="G53" s="7"/>
      <c r="H53" s="4"/>
      <c r="I53" s="4"/>
      <c r="J53" s="4"/>
      <c r="K53" s="4"/>
      <c r="L53" s="4" t="s">
        <v>631</v>
      </c>
    </row>
    <row r="54" spans="1:12" ht="14.25" customHeight="1" x14ac:dyDescent="0.25">
      <c r="A54" s="4"/>
      <c r="B54" s="4" t="s">
        <v>632</v>
      </c>
      <c r="C54" s="4" t="s">
        <v>531</v>
      </c>
      <c r="D54" s="4" t="s">
        <v>633</v>
      </c>
      <c r="E54" s="4"/>
      <c r="F54" s="7"/>
      <c r="G54" s="7"/>
      <c r="H54" s="4"/>
      <c r="I54" s="4"/>
      <c r="J54" s="4"/>
      <c r="K54" s="4"/>
      <c r="L54" s="4"/>
    </row>
    <row r="55" spans="1:12" ht="14.25" customHeight="1" x14ac:dyDescent="0.25">
      <c r="A55" s="4"/>
      <c r="B55" s="4" t="s">
        <v>56</v>
      </c>
      <c r="C55" s="4" t="s">
        <v>57</v>
      </c>
      <c r="D55" s="4" t="s">
        <v>58</v>
      </c>
      <c r="E55" s="4" t="s">
        <v>59</v>
      </c>
      <c r="F55" s="7" t="s">
        <v>60</v>
      </c>
      <c r="G55" s="7"/>
      <c r="H55" s="4" t="s">
        <v>61</v>
      </c>
      <c r="I55" s="4" t="s">
        <v>62</v>
      </c>
      <c r="J55" s="4" t="s">
        <v>533</v>
      </c>
      <c r="K55" s="4" t="s">
        <v>534</v>
      </c>
      <c r="L55" s="4" t="s">
        <v>535</v>
      </c>
    </row>
    <row r="56" spans="1:12" ht="15" customHeight="1" x14ac:dyDescent="0.25">
      <c r="A56" s="4" t="s">
        <v>536</v>
      </c>
      <c r="B56" s="4" t="s">
        <v>632</v>
      </c>
      <c r="C56" s="4" t="s">
        <v>18</v>
      </c>
      <c r="D56" s="4" t="s">
        <v>634</v>
      </c>
      <c r="E56" s="4" t="s">
        <v>8</v>
      </c>
      <c r="F56" s="7" t="s">
        <v>635</v>
      </c>
      <c r="G56" s="7"/>
      <c r="H56" s="4" t="s">
        <v>636</v>
      </c>
      <c r="I56" s="4" t="s">
        <v>633</v>
      </c>
      <c r="J56" s="4" t="s">
        <v>540</v>
      </c>
      <c r="K56" s="4" t="s">
        <v>541</v>
      </c>
      <c r="L56" s="4" t="s">
        <v>542</v>
      </c>
    </row>
    <row r="57" spans="1:12" ht="14.25" customHeight="1" x14ac:dyDescent="0.25">
      <c r="A57" s="4" t="s">
        <v>543</v>
      </c>
      <c r="B57" s="4" t="s">
        <v>65</v>
      </c>
      <c r="C57" s="4" t="s">
        <v>67</v>
      </c>
      <c r="D57" s="4" t="s">
        <v>544</v>
      </c>
      <c r="E57" s="4" t="s">
        <v>544</v>
      </c>
      <c r="F57" s="7" t="s">
        <v>544</v>
      </c>
      <c r="G57" s="7"/>
      <c r="H57" s="4" t="s">
        <v>544</v>
      </c>
      <c r="I57" s="4" t="s">
        <v>544</v>
      </c>
      <c r="J57" s="4" t="s">
        <v>637</v>
      </c>
      <c r="K57" s="4" t="s">
        <v>487</v>
      </c>
      <c r="L57" s="4" t="s">
        <v>133</v>
      </c>
    </row>
    <row r="58" spans="1:12" ht="14.25" customHeight="1" x14ac:dyDescent="0.25">
      <c r="A58" s="4" t="s">
        <v>547</v>
      </c>
      <c r="B58" s="4" t="s">
        <v>272</v>
      </c>
      <c r="C58" s="4" t="s">
        <v>64</v>
      </c>
      <c r="D58" s="4" t="s">
        <v>544</v>
      </c>
      <c r="E58" s="4" t="s">
        <v>544</v>
      </c>
      <c r="F58" s="7" t="s">
        <v>544</v>
      </c>
      <c r="G58" s="7"/>
      <c r="H58" s="4" t="s">
        <v>544</v>
      </c>
      <c r="I58" s="4" t="s">
        <v>544</v>
      </c>
      <c r="J58" s="4" t="s">
        <v>129</v>
      </c>
      <c r="K58" s="4" t="s">
        <v>487</v>
      </c>
      <c r="L58" s="4" t="s">
        <v>133</v>
      </c>
    </row>
    <row r="59" spans="1:12" ht="14.25" customHeight="1" x14ac:dyDescent="0.25">
      <c r="A59" s="4" t="s">
        <v>550</v>
      </c>
      <c r="B59" s="4" t="s">
        <v>129</v>
      </c>
      <c r="C59" s="4" t="s">
        <v>487</v>
      </c>
      <c r="D59" s="4" t="s">
        <v>544</v>
      </c>
      <c r="E59" s="4" t="s">
        <v>544</v>
      </c>
      <c r="F59" s="7" t="s">
        <v>544</v>
      </c>
      <c r="G59" s="7"/>
      <c r="H59" s="4" t="s">
        <v>544</v>
      </c>
      <c r="I59" s="4" t="s">
        <v>544</v>
      </c>
      <c r="J59" s="4" t="s">
        <v>638</v>
      </c>
      <c r="K59" s="4" t="s">
        <v>487</v>
      </c>
      <c r="L59" s="4" t="s">
        <v>51</v>
      </c>
    </row>
    <row r="60" spans="1:12" ht="14.25" customHeight="1" x14ac:dyDescent="0.25">
      <c r="A60" s="4" t="s">
        <v>552</v>
      </c>
      <c r="B60" s="4" t="s">
        <v>131</v>
      </c>
      <c r="C60" s="4" t="s">
        <v>131</v>
      </c>
      <c r="D60" s="4" t="s">
        <v>544</v>
      </c>
      <c r="E60" s="4" t="s">
        <v>544</v>
      </c>
      <c r="F60" s="7" t="s">
        <v>544</v>
      </c>
      <c r="G60" s="7"/>
      <c r="H60" s="4" t="s">
        <v>544</v>
      </c>
      <c r="I60" s="4" t="s">
        <v>544</v>
      </c>
      <c r="J60" s="4" t="s">
        <v>131</v>
      </c>
      <c r="K60" s="4" t="s">
        <v>487</v>
      </c>
      <c r="L60" s="4" t="s">
        <v>113</v>
      </c>
    </row>
    <row r="61" spans="1:12" ht="15" customHeight="1" x14ac:dyDescent="0.25">
      <c r="A61" s="4" t="s">
        <v>556</v>
      </c>
      <c r="B61" s="4" t="s">
        <v>123</v>
      </c>
      <c r="C61" s="4" t="s">
        <v>124</v>
      </c>
      <c r="D61" s="4" t="s">
        <v>544</v>
      </c>
      <c r="E61" s="4" t="s">
        <v>544</v>
      </c>
      <c r="F61" s="7" t="s">
        <v>544</v>
      </c>
      <c r="G61" s="7"/>
      <c r="H61" s="4" t="s">
        <v>544</v>
      </c>
      <c r="I61" s="4" t="s">
        <v>544</v>
      </c>
      <c r="J61" s="4" t="s">
        <v>639</v>
      </c>
      <c r="K61" s="4" t="s">
        <v>487</v>
      </c>
      <c r="L61" s="4" t="s">
        <v>640</v>
      </c>
    </row>
    <row r="62" spans="1:12" ht="14.25" customHeight="1" x14ac:dyDescent="0.25">
      <c r="A62" s="4" t="s">
        <v>558</v>
      </c>
      <c r="B62" s="4" t="s">
        <v>447</v>
      </c>
      <c r="C62" s="4" t="s">
        <v>492</v>
      </c>
      <c r="D62" s="4" t="s">
        <v>544</v>
      </c>
      <c r="E62" s="4" t="s">
        <v>544</v>
      </c>
      <c r="F62" s="7" t="s">
        <v>544</v>
      </c>
      <c r="G62" s="7"/>
      <c r="H62" s="4" t="s">
        <v>544</v>
      </c>
      <c r="I62" s="4" t="s">
        <v>544</v>
      </c>
      <c r="J62" s="4" t="s">
        <v>565</v>
      </c>
      <c r="K62" s="4" t="s">
        <v>487</v>
      </c>
      <c r="L62" s="4" t="s">
        <v>193</v>
      </c>
    </row>
    <row r="63" spans="1:12" ht="14.25" customHeight="1" x14ac:dyDescent="0.25">
      <c r="A63" s="4" t="s">
        <v>561</v>
      </c>
      <c r="B63" s="4" t="s">
        <v>450</v>
      </c>
      <c r="C63" s="4" t="s">
        <v>494</v>
      </c>
      <c r="D63" s="4" t="s">
        <v>544</v>
      </c>
      <c r="E63" s="4" t="s">
        <v>544</v>
      </c>
      <c r="F63" s="7" t="s">
        <v>544</v>
      </c>
      <c r="G63" s="7"/>
      <c r="H63" s="4" t="s">
        <v>544</v>
      </c>
      <c r="I63" s="4" t="s">
        <v>544</v>
      </c>
      <c r="J63" s="4" t="s">
        <v>641</v>
      </c>
      <c r="K63" s="4" t="s">
        <v>487</v>
      </c>
      <c r="L63" s="4" t="s">
        <v>642</v>
      </c>
    </row>
    <row r="64" spans="1:12" ht="14.25" customHeight="1" x14ac:dyDescent="0.25">
      <c r="A64" s="4" t="s">
        <v>563</v>
      </c>
      <c r="B64" s="4" t="s">
        <v>452</v>
      </c>
      <c r="C64" s="4" t="s">
        <v>496</v>
      </c>
      <c r="D64" s="4" t="s">
        <v>544</v>
      </c>
      <c r="E64" s="4" t="s">
        <v>544</v>
      </c>
      <c r="F64" s="7" t="s">
        <v>544</v>
      </c>
      <c r="G64" s="7"/>
      <c r="H64" s="4" t="s">
        <v>544</v>
      </c>
      <c r="I64" s="4" t="s">
        <v>544</v>
      </c>
      <c r="J64" s="4" t="s">
        <v>643</v>
      </c>
      <c r="K64" s="4" t="s">
        <v>487</v>
      </c>
      <c r="L64" s="4" t="s">
        <v>309</v>
      </c>
    </row>
    <row r="65" spans="1:12" ht="14.25" customHeight="1" x14ac:dyDescent="0.25">
      <c r="A65" s="4" t="s">
        <v>567</v>
      </c>
      <c r="B65" s="4" t="s">
        <v>456</v>
      </c>
      <c r="C65" s="4" t="s">
        <v>499</v>
      </c>
      <c r="D65" s="4" t="s">
        <v>544</v>
      </c>
      <c r="E65" s="4" t="s">
        <v>544</v>
      </c>
      <c r="F65" s="7" t="s">
        <v>544</v>
      </c>
      <c r="G65" s="7"/>
      <c r="H65" s="4" t="s">
        <v>544</v>
      </c>
      <c r="I65" s="4" t="s">
        <v>544</v>
      </c>
      <c r="J65" s="4" t="s">
        <v>644</v>
      </c>
      <c r="K65" s="4" t="s">
        <v>487</v>
      </c>
      <c r="L65" s="4" t="s">
        <v>645</v>
      </c>
    </row>
    <row r="66" spans="1:12" ht="15" customHeight="1" x14ac:dyDescent="0.25">
      <c r="A66" s="4" t="s">
        <v>570</v>
      </c>
      <c r="B66" s="4" t="s">
        <v>459</v>
      </c>
      <c r="C66" s="4" t="s">
        <v>235</v>
      </c>
      <c r="D66" s="4" t="s">
        <v>544</v>
      </c>
      <c r="E66" s="4" t="s">
        <v>544</v>
      </c>
      <c r="F66" s="7" t="s">
        <v>544</v>
      </c>
      <c r="G66" s="7"/>
      <c r="H66" s="4" t="s">
        <v>544</v>
      </c>
      <c r="I66" s="4" t="s">
        <v>544</v>
      </c>
      <c r="J66" s="4" t="s">
        <v>646</v>
      </c>
      <c r="K66" s="4" t="s">
        <v>487</v>
      </c>
      <c r="L66" s="4" t="s">
        <v>647</v>
      </c>
    </row>
    <row r="67" spans="1:12" ht="14.25" customHeight="1" x14ac:dyDescent="0.25">
      <c r="A67" s="4" t="s">
        <v>573</v>
      </c>
      <c r="B67" s="4" t="s">
        <v>462</v>
      </c>
      <c r="C67" s="4" t="s">
        <v>502</v>
      </c>
      <c r="D67" s="4" t="s">
        <v>544</v>
      </c>
      <c r="E67" s="4" t="s">
        <v>544</v>
      </c>
      <c r="F67" s="7" t="s">
        <v>544</v>
      </c>
      <c r="G67" s="7"/>
      <c r="H67" s="4" t="s">
        <v>544</v>
      </c>
      <c r="I67" s="4" t="s">
        <v>544</v>
      </c>
      <c r="J67" s="4" t="s">
        <v>648</v>
      </c>
      <c r="K67" s="4" t="s">
        <v>487</v>
      </c>
      <c r="L67" s="4" t="s">
        <v>376</v>
      </c>
    </row>
    <row r="68" spans="1:12" ht="14.25" customHeight="1" x14ac:dyDescent="0.25">
      <c r="A68" s="4" t="s">
        <v>577</v>
      </c>
      <c r="B68" s="4" t="s">
        <v>302</v>
      </c>
      <c r="C68" s="4" t="s">
        <v>235</v>
      </c>
      <c r="D68" s="4" t="s">
        <v>544</v>
      </c>
      <c r="E68" s="4" t="s">
        <v>544</v>
      </c>
      <c r="F68" s="7" t="s">
        <v>544</v>
      </c>
      <c r="G68" s="7"/>
      <c r="H68" s="4" t="s">
        <v>544</v>
      </c>
      <c r="I68" s="4" t="s">
        <v>544</v>
      </c>
      <c r="J68" s="4" t="s">
        <v>414</v>
      </c>
      <c r="K68" s="4" t="s">
        <v>487</v>
      </c>
      <c r="L68" s="4" t="s">
        <v>649</v>
      </c>
    </row>
    <row r="69" spans="1:12" ht="14.25" customHeight="1" x14ac:dyDescent="0.25">
      <c r="A69" s="4" t="s">
        <v>581</v>
      </c>
      <c r="B69" s="4" t="s">
        <v>298</v>
      </c>
      <c r="C69" s="4" t="s">
        <v>295</v>
      </c>
      <c r="D69" s="4" t="s">
        <v>544</v>
      </c>
      <c r="E69" s="4" t="s">
        <v>544</v>
      </c>
      <c r="F69" s="7" t="s">
        <v>544</v>
      </c>
      <c r="G69" s="7"/>
      <c r="H69" s="4" t="s">
        <v>544</v>
      </c>
      <c r="I69" s="4" t="s">
        <v>544</v>
      </c>
      <c r="J69" s="4" t="s">
        <v>650</v>
      </c>
      <c r="K69" s="4" t="s">
        <v>487</v>
      </c>
      <c r="L69" s="4" t="s">
        <v>651</v>
      </c>
    </row>
    <row r="70" spans="1:12" ht="14.25" customHeight="1" x14ac:dyDescent="0.25">
      <c r="A70" s="4" t="s">
        <v>585</v>
      </c>
      <c r="B70" s="4" t="s">
        <v>301</v>
      </c>
      <c r="C70" s="4" t="s">
        <v>507</v>
      </c>
      <c r="D70" s="4" t="s">
        <v>544</v>
      </c>
      <c r="E70" s="4" t="s">
        <v>544</v>
      </c>
      <c r="F70" s="7" t="s">
        <v>544</v>
      </c>
      <c r="G70" s="7"/>
      <c r="H70" s="4" t="s">
        <v>544</v>
      </c>
      <c r="I70" s="4" t="s">
        <v>544</v>
      </c>
      <c r="J70" s="4" t="s">
        <v>650</v>
      </c>
      <c r="K70" s="4" t="s">
        <v>487</v>
      </c>
      <c r="L70" s="4" t="s">
        <v>652</v>
      </c>
    </row>
    <row r="71" spans="1:12" ht="15" customHeight="1" x14ac:dyDescent="0.25">
      <c r="A71" s="4" t="s">
        <v>587</v>
      </c>
      <c r="B71" s="4" t="s">
        <v>469</v>
      </c>
      <c r="C71" s="4" t="s">
        <v>108</v>
      </c>
      <c r="D71" s="4" t="s">
        <v>544</v>
      </c>
      <c r="E71" s="4" t="s">
        <v>544</v>
      </c>
      <c r="F71" s="7" t="s">
        <v>544</v>
      </c>
      <c r="G71" s="7"/>
      <c r="H71" s="4" t="s">
        <v>544</v>
      </c>
      <c r="I71" s="4" t="s">
        <v>544</v>
      </c>
      <c r="J71" s="4" t="s">
        <v>316</v>
      </c>
      <c r="K71" s="4" t="s">
        <v>487</v>
      </c>
      <c r="L71" s="4" t="s">
        <v>653</v>
      </c>
    </row>
    <row r="72" spans="1:12" ht="14.25" customHeight="1" x14ac:dyDescent="0.25">
      <c r="A72" s="4" t="s">
        <v>591</v>
      </c>
      <c r="B72" s="4" t="s">
        <v>471</v>
      </c>
      <c r="C72" s="4" t="s">
        <v>544</v>
      </c>
      <c r="D72" s="4" t="s">
        <v>544</v>
      </c>
      <c r="E72" s="4" t="s">
        <v>544</v>
      </c>
      <c r="F72" s="7" t="s">
        <v>544</v>
      </c>
      <c r="G72" s="7"/>
      <c r="H72" s="4" t="s">
        <v>544</v>
      </c>
      <c r="I72" s="4" t="s">
        <v>544</v>
      </c>
      <c r="J72" s="4" t="s">
        <v>471</v>
      </c>
      <c r="K72" s="4" t="s">
        <v>487</v>
      </c>
      <c r="L72" s="4" t="s">
        <v>85</v>
      </c>
    </row>
    <row r="73" spans="1:12" ht="14.25" customHeight="1" x14ac:dyDescent="0.25">
      <c r="A73" s="4" t="s">
        <v>595</v>
      </c>
      <c r="B73" s="4" t="s">
        <v>474</v>
      </c>
      <c r="C73" s="4" t="s">
        <v>544</v>
      </c>
      <c r="D73" s="4" t="s">
        <v>544</v>
      </c>
      <c r="E73" s="4" t="s">
        <v>544</v>
      </c>
      <c r="F73" s="7" t="s">
        <v>544</v>
      </c>
      <c r="G73" s="7"/>
      <c r="H73" s="4" t="s">
        <v>544</v>
      </c>
      <c r="I73" s="4" t="s">
        <v>544</v>
      </c>
      <c r="J73" s="4" t="s">
        <v>474</v>
      </c>
      <c r="K73" s="4" t="s">
        <v>487</v>
      </c>
      <c r="L73" s="4" t="s">
        <v>133</v>
      </c>
    </row>
    <row r="74" spans="1:12" ht="14.25" customHeight="1" x14ac:dyDescent="0.25">
      <c r="A74" s="4" t="s">
        <v>598</v>
      </c>
      <c r="B74" s="4" t="s">
        <v>105</v>
      </c>
      <c r="C74" s="4" t="s">
        <v>544</v>
      </c>
      <c r="D74" s="4" t="s">
        <v>544</v>
      </c>
      <c r="E74" s="4" t="s">
        <v>544</v>
      </c>
      <c r="F74" s="7" t="s">
        <v>544</v>
      </c>
      <c r="G74" s="7"/>
      <c r="H74" s="4" t="s">
        <v>544</v>
      </c>
      <c r="I74" s="4" t="s">
        <v>544</v>
      </c>
      <c r="J74" s="4" t="s">
        <v>105</v>
      </c>
      <c r="K74" s="4" t="s">
        <v>487</v>
      </c>
      <c r="L74" s="4" t="s">
        <v>375</v>
      </c>
    </row>
    <row r="75" spans="1:12" ht="14.25" customHeight="1" x14ac:dyDescent="0.25">
      <c r="A75" s="4" t="s">
        <v>600</v>
      </c>
      <c r="B75" s="4" t="s">
        <v>477</v>
      </c>
      <c r="C75" s="4" t="s">
        <v>544</v>
      </c>
      <c r="D75" s="4" t="s">
        <v>544</v>
      </c>
      <c r="E75" s="4" t="s">
        <v>544</v>
      </c>
      <c r="F75" s="7" t="s">
        <v>544</v>
      </c>
      <c r="G75" s="7"/>
      <c r="H75" s="4" t="s">
        <v>544</v>
      </c>
      <c r="I75" s="4" t="s">
        <v>544</v>
      </c>
      <c r="J75" s="4" t="s">
        <v>477</v>
      </c>
      <c r="K75" s="4" t="s">
        <v>487</v>
      </c>
      <c r="L75" s="4" t="s">
        <v>309</v>
      </c>
    </row>
    <row r="76" spans="1:12" ht="15" customHeight="1" x14ac:dyDescent="0.25">
      <c r="A76" s="4" t="s">
        <v>604</v>
      </c>
      <c r="B76" s="4" t="s">
        <v>141</v>
      </c>
      <c r="C76" s="4" t="s">
        <v>544</v>
      </c>
      <c r="D76" s="4" t="s">
        <v>544</v>
      </c>
      <c r="E76" s="4" t="s">
        <v>544</v>
      </c>
      <c r="F76" s="7" t="s">
        <v>544</v>
      </c>
      <c r="G76" s="7"/>
      <c r="H76" s="4" t="s">
        <v>544</v>
      </c>
      <c r="I76" s="4" t="s">
        <v>544</v>
      </c>
      <c r="J76" s="4" t="s">
        <v>141</v>
      </c>
      <c r="K76" s="4" t="s">
        <v>487</v>
      </c>
      <c r="L76" s="4" t="s">
        <v>479</v>
      </c>
    </row>
    <row r="77" spans="1:12" ht="14.25" customHeight="1" x14ac:dyDescent="0.25">
      <c r="A77" s="4" t="s">
        <v>607</v>
      </c>
      <c r="B77" s="4" t="s">
        <v>381</v>
      </c>
      <c r="C77" s="4" t="s">
        <v>544</v>
      </c>
      <c r="D77" s="4" t="s">
        <v>544</v>
      </c>
      <c r="E77" s="4" t="s">
        <v>544</v>
      </c>
      <c r="F77" s="7" t="s">
        <v>544</v>
      </c>
      <c r="G77" s="7"/>
      <c r="H77" s="4" t="s">
        <v>544</v>
      </c>
      <c r="I77" s="4" t="s">
        <v>544</v>
      </c>
      <c r="J77" s="4" t="s">
        <v>381</v>
      </c>
      <c r="K77" s="4" t="s">
        <v>487</v>
      </c>
      <c r="L77" s="4" t="s">
        <v>270</v>
      </c>
    </row>
    <row r="78" spans="1:12" ht="14.25" customHeight="1" x14ac:dyDescent="0.25">
      <c r="A78" s="4" t="s">
        <v>611</v>
      </c>
      <c r="B78" s="4" t="s">
        <v>116</v>
      </c>
      <c r="C78" s="4" t="s">
        <v>544</v>
      </c>
      <c r="D78" s="4" t="s">
        <v>544</v>
      </c>
      <c r="E78" s="4" t="s">
        <v>544</v>
      </c>
      <c r="F78" s="7" t="s">
        <v>544</v>
      </c>
      <c r="G78" s="7"/>
      <c r="H78" s="4" t="s">
        <v>544</v>
      </c>
      <c r="I78" s="4" t="s">
        <v>544</v>
      </c>
      <c r="J78" s="4" t="s">
        <v>116</v>
      </c>
      <c r="K78" s="4" t="s">
        <v>487</v>
      </c>
      <c r="L78" s="4" t="s">
        <v>85</v>
      </c>
    </row>
    <row r="79" spans="1:12" ht="14.25" customHeight="1" x14ac:dyDescent="0.25">
      <c r="A79" s="4" t="s">
        <v>615</v>
      </c>
      <c r="B79" s="4" t="s">
        <v>65</v>
      </c>
      <c r="C79" s="4" t="s">
        <v>544</v>
      </c>
      <c r="D79" s="4" t="s">
        <v>544</v>
      </c>
      <c r="E79" s="4" t="s">
        <v>544</v>
      </c>
      <c r="F79" s="7" t="s">
        <v>544</v>
      </c>
      <c r="G79" s="7"/>
      <c r="H79" s="4" t="s">
        <v>544</v>
      </c>
      <c r="I79" s="4" t="s">
        <v>544</v>
      </c>
      <c r="J79" s="4" t="s">
        <v>65</v>
      </c>
      <c r="K79" s="4" t="s">
        <v>487</v>
      </c>
      <c r="L79" s="4" t="s">
        <v>113</v>
      </c>
    </row>
    <row r="80" spans="1:12" ht="14.25" customHeight="1" x14ac:dyDescent="0.25">
      <c r="A80" s="4" t="s">
        <v>618</v>
      </c>
      <c r="B80" s="4" t="s">
        <v>67</v>
      </c>
      <c r="C80" s="4" t="s">
        <v>544</v>
      </c>
      <c r="D80" s="4" t="s">
        <v>544</v>
      </c>
      <c r="E80" s="4" t="s">
        <v>544</v>
      </c>
      <c r="F80" s="7" t="s">
        <v>544</v>
      </c>
      <c r="G80" s="7"/>
      <c r="H80" s="4" t="s">
        <v>544</v>
      </c>
      <c r="I80" s="4" t="s">
        <v>544</v>
      </c>
      <c r="J80" s="4" t="s">
        <v>67</v>
      </c>
      <c r="K80" s="4" t="s">
        <v>487</v>
      </c>
      <c r="L80" s="4" t="s">
        <v>209</v>
      </c>
    </row>
    <row r="81" spans="1:12" ht="15" customHeight="1" x14ac:dyDescent="0.25">
      <c r="A81" s="4" t="s">
        <v>622</v>
      </c>
      <c r="B81" s="4" t="s">
        <v>524</v>
      </c>
      <c r="C81" s="4" t="s">
        <v>527</v>
      </c>
      <c r="D81" s="4" t="s">
        <v>487</v>
      </c>
      <c r="E81" s="4" t="s">
        <v>487</v>
      </c>
      <c r="F81" s="7" t="s">
        <v>487</v>
      </c>
      <c r="G81" s="7"/>
      <c r="H81" s="4" t="s">
        <v>487</v>
      </c>
      <c r="I81" s="4" t="s">
        <v>487</v>
      </c>
      <c r="J81" s="4"/>
      <c r="K81" s="4"/>
      <c r="L81" s="4"/>
    </row>
    <row r="82" spans="1:12" ht="14.25" customHeight="1" x14ac:dyDescent="0.25">
      <c r="A82" s="4" t="s">
        <v>623</v>
      </c>
      <c r="B82" s="4" t="s">
        <v>654</v>
      </c>
      <c r="C82" s="4" t="s">
        <v>655</v>
      </c>
      <c r="D82" s="4" t="s">
        <v>624</v>
      </c>
      <c r="E82" s="4" t="s">
        <v>624</v>
      </c>
      <c r="F82" s="7" t="s">
        <v>624</v>
      </c>
      <c r="G82" s="7"/>
      <c r="H82" s="4" t="s">
        <v>624</v>
      </c>
      <c r="I82" s="4" t="s">
        <v>624</v>
      </c>
      <c r="J82" s="4"/>
      <c r="K82" s="4"/>
      <c r="L82" s="4"/>
    </row>
    <row r="83" spans="1:12" ht="14.25" customHeight="1" x14ac:dyDescent="0.25">
      <c r="A83" s="4"/>
      <c r="B83" s="4"/>
      <c r="C83" s="4"/>
      <c r="D83" s="4"/>
      <c r="E83" s="4"/>
      <c r="F83" s="7"/>
      <c r="G83" s="7"/>
      <c r="H83" s="4"/>
      <c r="I83" s="4"/>
      <c r="J83" s="4"/>
      <c r="K83" s="4"/>
      <c r="L83" s="4" t="s">
        <v>656</v>
      </c>
    </row>
  </sheetData>
  <mergeCells count="85">
    <mergeCell ref="F80:G80"/>
    <mergeCell ref="F81:G81"/>
    <mergeCell ref="F82:G82"/>
    <mergeCell ref="F83:G83"/>
    <mergeCell ref="F75:G75"/>
    <mergeCell ref="F76:G76"/>
    <mergeCell ref="F77:G77"/>
    <mergeCell ref="F78:G78"/>
    <mergeCell ref="F79:G79"/>
    <mergeCell ref="F70:G70"/>
    <mergeCell ref="F71:G71"/>
    <mergeCell ref="F72:G72"/>
    <mergeCell ref="F73:G73"/>
    <mergeCell ref="F74:G74"/>
    <mergeCell ref="F65:G65"/>
    <mergeCell ref="F66:G66"/>
    <mergeCell ref="F67:G67"/>
    <mergeCell ref="F68:G68"/>
    <mergeCell ref="F69:G69"/>
    <mergeCell ref="F60:G60"/>
    <mergeCell ref="F61:G61"/>
    <mergeCell ref="F62:G62"/>
    <mergeCell ref="F63:G63"/>
    <mergeCell ref="F64:G64"/>
    <mergeCell ref="F55:G55"/>
    <mergeCell ref="F56:G56"/>
    <mergeCell ref="F57:G57"/>
    <mergeCell ref="F58:G58"/>
    <mergeCell ref="F59:G59"/>
    <mergeCell ref="F50:G50"/>
    <mergeCell ref="F51:G51"/>
    <mergeCell ref="F52:G52"/>
    <mergeCell ref="F53:G53"/>
    <mergeCell ref="F54:G54"/>
    <mergeCell ref="F45:G45"/>
    <mergeCell ref="F46:G46"/>
    <mergeCell ref="F47:G47"/>
    <mergeCell ref="F48:G48"/>
    <mergeCell ref="F49:G49"/>
    <mergeCell ref="F40:G40"/>
    <mergeCell ref="F41:G41"/>
    <mergeCell ref="F42:G42"/>
    <mergeCell ref="F43:G43"/>
    <mergeCell ref="F44:G44"/>
    <mergeCell ref="F15:G15"/>
    <mergeCell ref="F16:G16"/>
    <mergeCell ref="F17:G17"/>
    <mergeCell ref="F18:G18"/>
    <mergeCell ref="F39:G39"/>
    <mergeCell ref="F10:G10"/>
    <mergeCell ref="F11:G11"/>
    <mergeCell ref="F12:G12"/>
    <mergeCell ref="F13:G13"/>
    <mergeCell ref="F14:G14"/>
    <mergeCell ref="F5:G5"/>
    <mergeCell ref="F6:G6"/>
    <mergeCell ref="F7:G7"/>
    <mergeCell ref="F8:G8"/>
    <mergeCell ref="F9:G9"/>
    <mergeCell ref="A1:F1"/>
    <mergeCell ref="G1:M1"/>
    <mergeCell ref="A2:F2"/>
    <mergeCell ref="G2:M2"/>
    <mergeCell ref="G3:M3"/>
    <mergeCell ref="A3:F3"/>
    <mergeCell ref="F34:G34"/>
    <mergeCell ref="F35:G35"/>
    <mergeCell ref="F36:G36"/>
    <mergeCell ref="F37:G37"/>
    <mergeCell ref="F38:G38"/>
    <mergeCell ref="F29:G29"/>
    <mergeCell ref="F30:G30"/>
    <mergeCell ref="F31:G31"/>
    <mergeCell ref="F32:G32"/>
    <mergeCell ref="F33:G33"/>
    <mergeCell ref="F24:G24"/>
    <mergeCell ref="F25:G25"/>
    <mergeCell ref="F26:G26"/>
    <mergeCell ref="F27:G27"/>
    <mergeCell ref="F28:G28"/>
    <mergeCell ref="F19:G19"/>
    <mergeCell ref="F20:G20"/>
    <mergeCell ref="F21:G21"/>
    <mergeCell ref="F22:G22"/>
    <mergeCell ref="F23:G23"/>
  </mergeCells>
  <pageMargins left="0.25" right="0.25" top="0.25" bottom="0.25" header="0.3" footer="0.3"/>
  <pageSetup paperSize="0" orientation="portrait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M34"/>
  <sheetViews>
    <sheetView showGridLines="0" workbookViewId="0"/>
  </sheetViews>
  <sheetFormatPr defaultRowHeight="15" x14ac:dyDescent="0.25"/>
  <cols>
    <col min="1" max="1" width="16.7109375" style="1" customWidth="1"/>
    <col min="2" max="2" width="13.42578125" style="1" customWidth="1"/>
    <col min="3" max="3" width="11.85546875" style="1" customWidth="1"/>
    <col min="4" max="4" width="15" style="1" customWidth="1"/>
    <col min="5" max="5" width="13.42578125" style="1" customWidth="1"/>
    <col min="6" max="6" width="0.42578125" style="1" customWidth="1"/>
    <col min="7" max="7" width="9.7109375" style="1" customWidth="1"/>
    <col min="8" max="8" width="13.42578125" style="1" customWidth="1"/>
    <col min="9" max="9" width="10" style="1" customWidth="1"/>
    <col min="10" max="11" width="11.85546875" style="1" customWidth="1"/>
    <col min="12" max="12" width="20.140625" style="1" customWidth="1"/>
    <col min="13" max="13" width="9.5703125" style="1" customWidth="1"/>
  </cols>
  <sheetData>
    <row r="1" spans="1:13" ht="12" customHeight="1" x14ac:dyDescent="0.25">
      <c r="A1" s="7" t="s">
        <v>657</v>
      </c>
      <c r="B1" s="7"/>
      <c r="C1" s="7"/>
      <c r="D1" s="7"/>
      <c r="E1" s="7"/>
      <c r="F1" s="7"/>
      <c r="G1" s="7"/>
      <c r="H1" s="7"/>
      <c r="I1" s="7"/>
      <c r="J1" s="7"/>
      <c r="K1" s="7"/>
      <c r="L1" s="7"/>
      <c r="M1" s="7"/>
    </row>
    <row r="2" spans="1:13" ht="12.75" customHeight="1" x14ac:dyDescent="0.25">
      <c r="A2" s="7" t="s">
        <v>1</v>
      </c>
      <c r="B2" s="7"/>
      <c r="C2" s="7"/>
      <c r="D2" s="7"/>
      <c r="E2" s="7"/>
      <c r="F2" s="7"/>
      <c r="G2" s="7" t="s">
        <v>529</v>
      </c>
      <c r="H2" s="7"/>
      <c r="I2" s="7"/>
      <c r="J2" s="7"/>
      <c r="K2" s="7"/>
      <c r="L2" s="7"/>
      <c r="M2" s="7"/>
    </row>
    <row r="3" spans="1:13" ht="12" customHeight="1" x14ac:dyDescent="0.25">
      <c r="A3" s="7" t="s">
        <v>4</v>
      </c>
      <c r="B3" s="7"/>
      <c r="C3" s="7"/>
      <c r="D3" s="7"/>
      <c r="E3" s="7"/>
      <c r="F3" s="7"/>
      <c r="G3" s="7"/>
      <c r="H3" s="7"/>
      <c r="I3" s="7"/>
      <c r="J3" s="7"/>
      <c r="K3" s="7"/>
      <c r="L3" s="7"/>
      <c r="M3" s="7"/>
    </row>
    <row r="4" spans="1:13" ht="18" customHeight="1" x14ac:dyDescent="0.25"/>
    <row r="5" spans="1:13" ht="14.25" customHeight="1" x14ac:dyDescent="0.25">
      <c r="A5" s="4"/>
      <c r="B5" s="4" t="s">
        <v>658</v>
      </c>
      <c r="C5" s="4"/>
      <c r="D5" s="4"/>
      <c r="E5" s="4"/>
      <c r="F5" s="7"/>
      <c r="G5" s="7"/>
      <c r="H5" s="4"/>
      <c r="I5" s="4"/>
      <c r="J5" s="4"/>
      <c r="K5" s="4"/>
      <c r="L5" s="4"/>
    </row>
    <row r="6" spans="1:13" ht="15" customHeight="1" x14ac:dyDescent="0.25">
      <c r="A6" s="4"/>
      <c r="B6" s="4" t="s">
        <v>56</v>
      </c>
      <c r="C6" s="4" t="s">
        <v>57</v>
      </c>
      <c r="D6" s="4" t="s">
        <v>58</v>
      </c>
      <c r="E6" s="4" t="s">
        <v>59</v>
      </c>
      <c r="F6" s="7" t="s">
        <v>60</v>
      </c>
      <c r="G6" s="7"/>
      <c r="H6" s="4" t="s">
        <v>61</v>
      </c>
      <c r="I6" s="4" t="s">
        <v>62</v>
      </c>
      <c r="J6" s="4" t="s">
        <v>533</v>
      </c>
      <c r="K6" s="4" t="s">
        <v>534</v>
      </c>
      <c r="L6" s="4" t="s">
        <v>535</v>
      </c>
    </row>
    <row r="7" spans="1:13" ht="14.25" customHeight="1" x14ac:dyDescent="0.25">
      <c r="A7" s="4" t="s">
        <v>536</v>
      </c>
      <c r="B7" s="4"/>
      <c r="C7" s="4"/>
      <c r="D7" s="4"/>
      <c r="E7" s="4"/>
      <c r="F7" s="7"/>
      <c r="G7" s="7"/>
      <c r="H7" s="4"/>
      <c r="I7" s="4"/>
      <c r="J7" s="4" t="s">
        <v>540</v>
      </c>
      <c r="K7" s="4" t="s">
        <v>541</v>
      </c>
      <c r="L7" s="4" t="s">
        <v>542</v>
      </c>
    </row>
    <row r="8" spans="1:13" ht="14.25" customHeight="1" x14ac:dyDescent="0.25">
      <c r="A8" s="4" t="s">
        <v>543</v>
      </c>
      <c r="B8" s="4" t="s">
        <v>65</v>
      </c>
      <c r="C8" s="4" t="s">
        <v>67</v>
      </c>
      <c r="D8" s="4" t="s">
        <v>129</v>
      </c>
      <c r="E8" s="4" t="s">
        <v>207</v>
      </c>
      <c r="F8" s="7" t="s">
        <v>65</v>
      </c>
      <c r="G8" s="7"/>
      <c r="H8" s="4" t="s">
        <v>68</v>
      </c>
      <c r="I8" s="4" t="s">
        <v>131</v>
      </c>
      <c r="J8" s="4" t="s">
        <v>659</v>
      </c>
      <c r="K8" s="4" t="s">
        <v>266</v>
      </c>
      <c r="L8" s="4" t="s">
        <v>660</v>
      </c>
    </row>
    <row r="9" spans="1:13" ht="14.25" customHeight="1" x14ac:dyDescent="0.25">
      <c r="A9" s="4" t="s">
        <v>547</v>
      </c>
      <c r="B9" s="4" t="s">
        <v>272</v>
      </c>
      <c r="C9" s="4" t="s">
        <v>64</v>
      </c>
      <c r="D9" s="4" t="s">
        <v>131</v>
      </c>
      <c r="E9" s="4" t="s">
        <v>129</v>
      </c>
      <c r="F9" s="7" t="s">
        <v>67</v>
      </c>
      <c r="G9" s="7"/>
      <c r="H9" s="4" t="s">
        <v>66</v>
      </c>
      <c r="I9" s="4" t="s">
        <v>65</v>
      </c>
      <c r="J9" s="4" t="s">
        <v>64</v>
      </c>
      <c r="K9" s="4" t="s">
        <v>549</v>
      </c>
      <c r="L9" s="4" t="s">
        <v>133</v>
      </c>
    </row>
    <row r="10" spans="1:13" ht="14.25" customHeight="1" x14ac:dyDescent="0.25">
      <c r="A10" s="4" t="s">
        <v>550</v>
      </c>
      <c r="B10" s="4" t="s">
        <v>129</v>
      </c>
      <c r="C10" s="4" t="s">
        <v>487</v>
      </c>
      <c r="D10" s="4" t="s">
        <v>131</v>
      </c>
      <c r="E10" s="4" t="s">
        <v>67</v>
      </c>
      <c r="F10" s="7" t="s">
        <v>67</v>
      </c>
      <c r="G10" s="7"/>
      <c r="H10" s="4" t="s">
        <v>272</v>
      </c>
      <c r="I10" s="4" t="s">
        <v>272</v>
      </c>
      <c r="J10" s="4" t="s">
        <v>64</v>
      </c>
      <c r="K10" s="4" t="s">
        <v>272</v>
      </c>
      <c r="L10" s="4" t="s">
        <v>270</v>
      </c>
    </row>
    <row r="11" spans="1:13" ht="15" customHeight="1" x14ac:dyDescent="0.25">
      <c r="A11" s="4" t="s">
        <v>552</v>
      </c>
      <c r="B11" s="4" t="s">
        <v>131</v>
      </c>
      <c r="C11" s="4" t="s">
        <v>131</v>
      </c>
      <c r="D11" s="4" t="s">
        <v>65</v>
      </c>
      <c r="E11" s="4" t="s">
        <v>65</v>
      </c>
      <c r="F11" s="7" t="s">
        <v>272</v>
      </c>
      <c r="G11" s="7"/>
      <c r="H11" s="4" t="s">
        <v>64</v>
      </c>
      <c r="I11" s="4" t="s">
        <v>131</v>
      </c>
      <c r="J11" s="4" t="s">
        <v>661</v>
      </c>
      <c r="K11" s="4" t="s">
        <v>554</v>
      </c>
      <c r="L11" s="4" t="s">
        <v>662</v>
      </c>
    </row>
    <row r="12" spans="1:13" ht="14.25" customHeight="1" x14ac:dyDescent="0.25">
      <c r="A12" s="4" t="s">
        <v>556</v>
      </c>
      <c r="B12" s="4" t="s">
        <v>123</v>
      </c>
      <c r="C12" s="4" t="s">
        <v>124</v>
      </c>
      <c r="D12" s="4" t="s">
        <v>116</v>
      </c>
      <c r="E12" s="4" t="s">
        <v>213</v>
      </c>
      <c r="F12" s="7" t="s">
        <v>119</v>
      </c>
      <c r="G12" s="7"/>
      <c r="H12" s="4" t="s">
        <v>67</v>
      </c>
      <c r="I12" s="4" t="s">
        <v>131</v>
      </c>
      <c r="J12" s="4" t="s">
        <v>663</v>
      </c>
      <c r="K12" s="4" t="s">
        <v>557</v>
      </c>
      <c r="L12" s="4" t="s">
        <v>664</v>
      </c>
    </row>
    <row r="13" spans="1:13" ht="14.25" customHeight="1" x14ac:dyDescent="0.25">
      <c r="A13" s="4" t="s">
        <v>558</v>
      </c>
      <c r="B13" s="4" t="s">
        <v>447</v>
      </c>
      <c r="C13" s="4" t="s">
        <v>492</v>
      </c>
      <c r="D13" s="4" t="s">
        <v>141</v>
      </c>
      <c r="E13" s="4" t="s">
        <v>217</v>
      </c>
      <c r="F13" s="7" t="s">
        <v>216</v>
      </c>
      <c r="G13" s="7"/>
      <c r="H13" s="4" t="s">
        <v>344</v>
      </c>
      <c r="I13" s="4" t="s">
        <v>266</v>
      </c>
      <c r="J13" s="4" t="s">
        <v>665</v>
      </c>
      <c r="K13" s="4" t="s">
        <v>560</v>
      </c>
      <c r="L13" s="4" t="s">
        <v>666</v>
      </c>
    </row>
    <row r="14" spans="1:13" ht="14.25" customHeight="1" x14ac:dyDescent="0.25">
      <c r="A14" s="4" t="s">
        <v>561</v>
      </c>
      <c r="B14" s="4" t="s">
        <v>450</v>
      </c>
      <c r="C14" s="4" t="s">
        <v>494</v>
      </c>
      <c r="D14" s="4" t="s">
        <v>147</v>
      </c>
      <c r="E14" s="4" t="s">
        <v>222</v>
      </c>
      <c r="F14" s="7" t="s">
        <v>281</v>
      </c>
      <c r="G14" s="7"/>
      <c r="H14" s="4" t="s">
        <v>116</v>
      </c>
      <c r="I14" s="4" t="s">
        <v>199</v>
      </c>
      <c r="J14" s="4" t="s">
        <v>667</v>
      </c>
      <c r="K14" s="4" t="s">
        <v>213</v>
      </c>
      <c r="L14" s="4" t="s">
        <v>668</v>
      </c>
    </row>
    <row r="15" spans="1:13" ht="14.25" customHeight="1" x14ac:dyDescent="0.25">
      <c r="A15" s="4" t="s">
        <v>563</v>
      </c>
      <c r="B15" s="4" t="s">
        <v>452</v>
      </c>
      <c r="C15" s="4" t="s">
        <v>496</v>
      </c>
      <c r="D15" s="4" t="s">
        <v>151</v>
      </c>
      <c r="E15" s="4" t="s">
        <v>226</v>
      </c>
      <c r="F15" s="7" t="s">
        <v>285</v>
      </c>
      <c r="G15" s="7"/>
      <c r="H15" s="4" t="s">
        <v>113</v>
      </c>
      <c r="I15" s="4" t="s">
        <v>140</v>
      </c>
      <c r="J15" s="4" t="s">
        <v>669</v>
      </c>
      <c r="K15" s="4" t="s">
        <v>565</v>
      </c>
      <c r="L15" s="4" t="s">
        <v>103</v>
      </c>
    </row>
    <row r="16" spans="1:13" ht="15" customHeight="1" x14ac:dyDescent="0.25">
      <c r="A16" s="4" t="s">
        <v>567</v>
      </c>
      <c r="B16" s="4" t="s">
        <v>456</v>
      </c>
      <c r="C16" s="4" t="s">
        <v>499</v>
      </c>
      <c r="D16" s="4" t="s">
        <v>155</v>
      </c>
      <c r="E16" s="4" t="s">
        <v>229</v>
      </c>
      <c r="F16" s="7" t="s">
        <v>288</v>
      </c>
      <c r="G16" s="7"/>
      <c r="H16" s="4" t="s">
        <v>351</v>
      </c>
      <c r="I16" s="4" t="s">
        <v>209</v>
      </c>
      <c r="J16" s="4" t="s">
        <v>43</v>
      </c>
      <c r="K16" s="4" t="s">
        <v>142</v>
      </c>
      <c r="L16" s="4" t="s">
        <v>670</v>
      </c>
    </row>
    <row r="17" spans="1:12" ht="14.25" customHeight="1" x14ac:dyDescent="0.25">
      <c r="A17" s="4" t="s">
        <v>570</v>
      </c>
      <c r="B17" s="4" t="s">
        <v>459</v>
      </c>
      <c r="C17" s="4" t="s">
        <v>235</v>
      </c>
      <c r="D17" s="4" t="s">
        <v>160</v>
      </c>
      <c r="E17" s="4" t="s">
        <v>104</v>
      </c>
      <c r="F17" s="7" t="s">
        <v>292</v>
      </c>
      <c r="G17" s="7"/>
      <c r="H17" s="4" t="s">
        <v>281</v>
      </c>
      <c r="I17" s="4" t="s">
        <v>403</v>
      </c>
      <c r="J17" s="4" t="s">
        <v>671</v>
      </c>
      <c r="K17" s="4" t="s">
        <v>419</v>
      </c>
      <c r="L17" s="4" t="s">
        <v>672</v>
      </c>
    </row>
    <row r="18" spans="1:12" ht="14.25" customHeight="1" x14ac:dyDescent="0.25">
      <c r="A18" s="4" t="s">
        <v>573</v>
      </c>
      <c r="B18" s="4" t="s">
        <v>462</v>
      </c>
      <c r="C18" s="4" t="s">
        <v>502</v>
      </c>
      <c r="D18" s="4" t="s">
        <v>164</v>
      </c>
      <c r="E18" s="4" t="s">
        <v>164</v>
      </c>
      <c r="F18" s="7" t="s">
        <v>295</v>
      </c>
      <c r="G18" s="7"/>
      <c r="H18" s="4" t="s">
        <v>48</v>
      </c>
      <c r="I18" s="4" t="s">
        <v>407</v>
      </c>
      <c r="J18" s="4" t="s">
        <v>673</v>
      </c>
      <c r="K18" s="4" t="s">
        <v>575</v>
      </c>
      <c r="L18" s="4" t="s">
        <v>670</v>
      </c>
    </row>
    <row r="19" spans="1:12" ht="14.25" customHeight="1" x14ac:dyDescent="0.25">
      <c r="A19" s="4" t="s">
        <v>577</v>
      </c>
      <c r="B19" s="4" t="s">
        <v>302</v>
      </c>
      <c r="C19" s="4" t="s">
        <v>235</v>
      </c>
      <c r="D19" s="4" t="s">
        <v>167</v>
      </c>
      <c r="E19" s="4" t="s">
        <v>235</v>
      </c>
      <c r="F19" s="7" t="s">
        <v>298</v>
      </c>
      <c r="G19" s="7"/>
      <c r="H19" s="4" t="s">
        <v>108</v>
      </c>
      <c r="I19" s="4" t="s">
        <v>409</v>
      </c>
      <c r="J19" s="4" t="s">
        <v>674</v>
      </c>
      <c r="K19" s="4" t="s">
        <v>579</v>
      </c>
      <c r="L19" s="4" t="s">
        <v>675</v>
      </c>
    </row>
    <row r="20" spans="1:12" ht="14.25" customHeight="1" x14ac:dyDescent="0.25">
      <c r="A20" s="4" t="s">
        <v>581</v>
      </c>
      <c r="B20" s="4" t="s">
        <v>298</v>
      </c>
      <c r="C20" s="4" t="s">
        <v>676</v>
      </c>
      <c r="D20" s="4" t="s">
        <v>164</v>
      </c>
      <c r="E20" s="4" t="s">
        <v>187</v>
      </c>
      <c r="F20" s="7" t="s">
        <v>302</v>
      </c>
      <c r="G20" s="7"/>
      <c r="H20" s="4" t="s">
        <v>362</v>
      </c>
      <c r="I20" s="4" t="s">
        <v>412</v>
      </c>
      <c r="J20" s="4" t="s">
        <v>677</v>
      </c>
      <c r="K20" s="4" t="s">
        <v>583</v>
      </c>
      <c r="L20" s="4" t="s">
        <v>678</v>
      </c>
    </row>
    <row r="21" spans="1:12" ht="15" customHeight="1" x14ac:dyDescent="0.25">
      <c r="A21" s="4" t="s">
        <v>585</v>
      </c>
      <c r="B21" s="4" t="s">
        <v>301</v>
      </c>
      <c r="C21" s="4" t="s">
        <v>679</v>
      </c>
      <c r="D21" s="4" t="s">
        <v>171</v>
      </c>
      <c r="E21" s="4" t="s">
        <v>187</v>
      </c>
      <c r="F21" s="7" t="s">
        <v>304</v>
      </c>
      <c r="G21" s="7"/>
      <c r="H21" s="4" t="s">
        <v>209</v>
      </c>
      <c r="I21" s="4" t="s">
        <v>415</v>
      </c>
      <c r="J21" s="4" t="s">
        <v>680</v>
      </c>
      <c r="K21" s="4" t="s">
        <v>586</v>
      </c>
      <c r="L21" s="4" t="s">
        <v>681</v>
      </c>
    </row>
    <row r="22" spans="1:12" ht="14.25" customHeight="1" x14ac:dyDescent="0.25">
      <c r="A22" s="4" t="s">
        <v>587</v>
      </c>
      <c r="B22" s="4" t="s">
        <v>469</v>
      </c>
      <c r="C22" s="4" t="s">
        <v>682</v>
      </c>
      <c r="D22" s="4" t="s">
        <v>177</v>
      </c>
      <c r="E22" s="4" t="s">
        <v>242</v>
      </c>
      <c r="F22" s="7" t="s">
        <v>307</v>
      </c>
      <c r="G22" s="7"/>
      <c r="H22" s="4" t="s">
        <v>320</v>
      </c>
      <c r="I22" s="4" t="s">
        <v>407</v>
      </c>
      <c r="J22" s="4" t="s">
        <v>683</v>
      </c>
      <c r="K22" s="4" t="s">
        <v>589</v>
      </c>
      <c r="L22" s="4" t="s">
        <v>504</v>
      </c>
    </row>
    <row r="23" spans="1:12" ht="14.25" customHeight="1" x14ac:dyDescent="0.25">
      <c r="A23" s="4" t="s">
        <v>591</v>
      </c>
      <c r="B23" s="4" t="s">
        <v>471</v>
      </c>
      <c r="C23" s="4" t="s">
        <v>98</v>
      </c>
      <c r="D23" s="4" t="s">
        <v>181</v>
      </c>
      <c r="E23" s="4" t="s">
        <v>246</v>
      </c>
      <c r="F23" s="7" t="s">
        <v>311</v>
      </c>
      <c r="G23" s="7"/>
      <c r="H23" s="4" t="s">
        <v>371</v>
      </c>
      <c r="I23" s="4" t="s">
        <v>419</v>
      </c>
      <c r="J23" s="4" t="s">
        <v>684</v>
      </c>
      <c r="K23" s="4" t="s">
        <v>593</v>
      </c>
      <c r="L23" s="4" t="s">
        <v>685</v>
      </c>
    </row>
    <row r="24" spans="1:12" ht="14.25" customHeight="1" x14ac:dyDescent="0.25">
      <c r="A24" s="4" t="s">
        <v>595</v>
      </c>
      <c r="B24" s="4" t="s">
        <v>474</v>
      </c>
      <c r="C24" s="4" t="s">
        <v>95</v>
      </c>
      <c r="D24" s="4" t="s">
        <v>48</v>
      </c>
      <c r="E24" s="4" t="s">
        <v>249</v>
      </c>
      <c r="F24" s="7" t="s">
        <v>316</v>
      </c>
      <c r="G24" s="7"/>
      <c r="H24" s="4" t="s">
        <v>190</v>
      </c>
      <c r="I24" s="4" t="s">
        <v>221</v>
      </c>
      <c r="J24" s="4" t="s">
        <v>686</v>
      </c>
      <c r="K24" s="4" t="s">
        <v>596</v>
      </c>
      <c r="L24" s="4" t="s">
        <v>687</v>
      </c>
    </row>
    <row r="25" spans="1:12" ht="14.25" customHeight="1" x14ac:dyDescent="0.25">
      <c r="A25" s="4" t="s">
        <v>598</v>
      </c>
      <c r="B25" s="4" t="s">
        <v>105</v>
      </c>
      <c r="C25" s="4" t="s">
        <v>105</v>
      </c>
      <c r="D25" s="4" t="s">
        <v>187</v>
      </c>
      <c r="E25" s="4" t="s">
        <v>253</v>
      </c>
      <c r="F25" s="7" t="s">
        <v>320</v>
      </c>
      <c r="G25" s="7"/>
      <c r="H25" s="4" t="s">
        <v>377</v>
      </c>
      <c r="I25" s="4" t="s">
        <v>427</v>
      </c>
      <c r="J25" s="4" t="s">
        <v>688</v>
      </c>
      <c r="K25" s="4" t="s">
        <v>51</v>
      </c>
      <c r="L25" s="4" t="s">
        <v>689</v>
      </c>
    </row>
    <row r="26" spans="1:12" ht="15" customHeight="1" x14ac:dyDescent="0.25">
      <c r="A26" s="4" t="s">
        <v>600</v>
      </c>
      <c r="B26" s="4" t="s">
        <v>477</v>
      </c>
      <c r="C26" s="4" t="s">
        <v>109</v>
      </c>
      <c r="D26" s="4" t="s">
        <v>191</v>
      </c>
      <c r="E26" s="4" t="s">
        <v>255</v>
      </c>
      <c r="F26" s="7" t="s">
        <v>324</v>
      </c>
      <c r="G26" s="7"/>
      <c r="H26" s="4" t="s">
        <v>112</v>
      </c>
      <c r="I26" s="4" t="s">
        <v>217</v>
      </c>
      <c r="J26" s="4" t="s">
        <v>690</v>
      </c>
      <c r="K26" s="4" t="s">
        <v>602</v>
      </c>
      <c r="L26" s="4" t="s">
        <v>85</v>
      </c>
    </row>
    <row r="27" spans="1:12" ht="14.25" customHeight="1" x14ac:dyDescent="0.25">
      <c r="A27" s="4" t="s">
        <v>604</v>
      </c>
      <c r="B27" s="4" t="s">
        <v>141</v>
      </c>
      <c r="C27" s="4" t="s">
        <v>113</v>
      </c>
      <c r="D27" s="4" t="s">
        <v>195</v>
      </c>
      <c r="E27" s="4" t="s">
        <v>113</v>
      </c>
      <c r="F27" s="7" t="s">
        <v>327</v>
      </c>
      <c r="G27" s="7"/>
      <c r="H27" s="4" t="s">
        <v>326</v>
      </c>
      <c r="I27" s="4" t="s">
        <v>381</v>
      </c>
      <c r="J27" s="4" t="s">
        <v>53</v>
      </c>
      <c r="K27" s="4" t="s">
        <v>276</v>
      </c>
      <c r="L27" s="4" t="s">
        <v>691</v>
      </c>
    </row>
    <row r="28" spans="1:12" ht="14.25" customHeight="1" x14ac:dyDescent="0.25">
      <c r="A28" s="4" t="s">
        <v>607</v>
      </c>
      <c r="B28" s="4" t="s">
        <v>381</v>
      </c>
      <c r="C28" s="4" t="s">
        <v>116</v>
      </c>
      <c r="D28" s="4" t="s">
        <v>141</v>
      </c>
      <c r="E28" s="4" t="s">
        <v>260</v>
      </c>
      <c r="F28" s="7" t="s">
        <v>329</v>
      </c>
      <c r="G28" s="7"/>
      <c r="H28" s="4" t="s">
        <v>329</v>
      </c>
      <c r="I28" s="4" t="s">
        <v>432</v>
      </c>
      <c r="J28" s="4" t="s">
        <v>692</v>
      </c>
      <c r="K28" s="4" t="s">
        <v>609</v>
      </c>
      <c r="L28" s="4" t="s">
        <v>693</v>
      </c>
    </row>
    <row r="29" spans="1:12" ht="14.25" customHeight="1" x14ac:dyDescent="0.25">
      <c r="A29" s="4" t="s">
        <v>611</v>
      </c>
      <c r="B29" s="4" t="s">
        <v>116</v>
      </c>
      <c r="C29" s="4" t="s">
        <v>120</v>
      </c>
      <c r="D29" s="4" t="s">
        <v>200</v>
      </c>
      <c r="E29" s="4" t="s">
        <v>213</v>
      </c>
      <c r="F29" s="7" t="s">
        <v>213</v>
      </c>
      <c r="G29" s="7"/>
      <c r="H29" s="4" t="s">
        <v>343</v>
      </c>
      <c r="I29" s="4" t="s">
        <v>344</v>
      </c>
      <c r="J29" s="4" t="s">
        <v>694</v>
      </c>
      <c r="K29" s="4" t="s">
        <v>613</v>
      </c>
      <c r="L29" s="4" t="s">
        <v>193</v>
      </c>
    </row>
    <row r="30" spans="1:12" ht="14.25" customHeight="1" x14ac:dyDescent="0.25">
      <c r="A30" s="4" t="s">
        <v>615</v>
      </c>
      <c r="B30" s="4" t="s">
        <v>65</v>
      </c>
      <c r="C30" s="4" t="s">
        <v>124</v>
      </c>
      <c r="D30" s="4" t="s">
        <v>119</v>
      </c>
      <c r="E30" s="4" t="s">
        <v>203</v>
      </c>
      <c r="F30" s="7" t="s">
        <v>120</v>
      </c>
      <c r="G30" s="7"/>
      <c r="H30" s="4" t="s">
        <v>124</v>
      </c>
      <c r="I30" s="4" t="s">
        <v>336</v>
      </c>
      <c r="J30" s="4" t="s">
        <v>695</v>
      </c>
      <c r="K30" s="4" t="s">
        <v>560</v>
      </c>
      <c r="L30" s="4" t="s">
        <v>696</v>
      </c>
    </row>
    <row r="31" spans="1:12" ht="15" customHeight="1" x14ac:dyDescent="0.25">
      <c r="A31" s="4" t="s">
        <v>618</v>
      </c>
      <c r="B31" s="4" t="s">
        <v>67</v>
      </c>
      <c r="C31" s="4" t="s">
        <v>65</v>
      </c>
      <c r="D31" s="4" t="s">
        <v>65</v>
      </c>
      <c r="E31" s="4" t="s">
        <v>266</v>
      </c>
      <c r="F31" s="7" t="s">
        <v>336</v>
      </c>
      <c r="G31" s="7"/>
      <c r="H31" s="4" t="s">
        <v>68</v>
      </c>
      <c r="I31" s="4" t="s">
        <v>66</v>
      </c>
      <c r="J31" s="4" t="s">
        <v>697</v>
      </c>
      <c r="K31" s="4" t="s">
        <v>620</v>
      </c>
      <c r="L31" s="4" t="s">
        <v>698</v>
      </c>
    </row>
    <row r="32" spans="1:12" ht="14.25" customHeight="1" x14ac:dyDescent="0.25">
      <c r="A32" s="4" t="s">
        <v>622</v>
      </c>
      <c r="B32" s="4" t="s">
        <v>524</v>
      </c>
      <c r="C32" s="4" t="s">
        <v>699</v>
      </c>
      <c r="D32" s="4" t="s">
        <v>513</v>
      </c>
      <c r="E32" s="4" t="s">
        <v>515</v>
      </c>
      <c r="F32" s="7" t="s">
        <v>518</v>
      </c>
      <c r="G32" s="7"/>
      <c r="H32" s="4" t="s">
        <v>520</v>
      </c>
      <c r="I32" s="4" t="s">
        <v>522</v>
      </c>
      <c r="J32" s="4"/>
      <c r="K32" s="4"/>
      <c r="L32" s="4"/>
    </row>
    <row r="33" spans="1:12" ht="14.25" customHeight="1" x14ac:dyDescent="0.25">
      <c r="A33" s="4" t="s">
        <v>623</v>
      </c>
      <c r="B33" s="4" t="s">
        <v>700</v>
      </c>
      <c r="C33" s="4" t="s">
        <v>701</v>
      </c>
      <c r="D33" s="4" t="s">
        <v>702</v>
      </c>
      <c r="E33" s="4" t="s">
        <v>703</v>
      </c>
      <c r="F33" s="7" t="s">
        <v>704</v>
      </c>
      <c r="G33" s="7"/>
      <c r="H33" s="4" t="s">
        <v>705</v>
      </c>
      <c r="I33" s="4" t="s">
        <v>706</v>
      </c>
      <c r="J33" s="4"/>
      <c r="K33" s="4"/>
      <c r="L33" s="4"/>
    </row>
    <row r="34" spans="1:12" ht="14.25" customHeight="1" x14ac:dyDescent="0.25">
      <c r="A34" s="4"/>
      <c r="B34" s="4"/>
      <c r="C34" s="4"/>
      <c r="D34" s="4"/>
      <c r="E34" s="4"/>
      <c r="F34" s="7"/>
      <c r="G34" s="7"/>
      <c r="H34" s="4"/>
      <c r="I34" s="4"/>
      <c r="J34" s="4"/>
      <c r="K34" s="4"/>
      <c r="L34" s="4" t="s">
        <v>631</v>
      </c>
    </row>
  </sheetData>
  <mergeCells count="36">
    <mergeCell ref="F30:G30"/>
    <mergeCell ref="F31:G31"/>
    <mergeCell ref="F32:G32"/>
    <mergeCell ref="F33:G33"/>
    <mergeCell ref="F34:G34"/>
    <mergeCell ref="F25:G25"/>
    <mergeCell ref="F26:G26"/>
    <mergeCell ref="F27:G27"/>
    <mergeCell ref="F28:G28"/>
    <mergeCell ref="F29:G29"/>
    <mergeCell ref="F20:G20"/>
    <mergeCell ref="F21:G21"/>
    <mergeCell ref="F22:G22"/>
    <mergeCell ref="F23:G23"/>
    <mergeCell ref="F24:G24"/>
    <mergeCell ref="F15:G15"/>
    <mergeCell ref="F16:G16"/>
    <mergeCell ref="F17:G17"/>
    <mergeCell ref="F18:G18"/>
    <mergeCell ref="F19:G19"/>
    <mergeCell ref="F10:G10"/>
    <mergeCell ref="F11:G11"/>
    <mergeCell ref="F12:G12"/>
    <mergeCell ref="F13:G13"/>
    <mergeCell ref="F14:G14"/>
    <mergeCell ref="F5:G5"/>
    <mergeCell ref="F6:G6"/>
    <mergeCell ref="F7:G7"/>
    <mergeCell ref="F8:G8"/>
    <mergeCell ref="F9:G9"/>
    <mergeCell ref="A1:F1"/>
    <mergeCell ref="G1:M1"/>
    <mergeCell ref="A2:F2"/>
    <mergeCell ref="G2:M2"/>
    <mergeCell ref="A3:F3"/>
    <mergeCell ref="G3:M3"/>
  </mergeCells>
  <pageMargins left="0.25" right="0.25" top="0.25" bottom="0.25" header="0.3" footer="0.3"/>
  <pageSetup paperSize="0" orientation="portrait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M81"/>
  <sheetViews>
    <sheetView showGridLines="0" workbookViewId="0"/>
  </sheetViews>
  <sheetFormatPr defaultRowHeight="15" x14ac:dyDescent="0.25"/>
  <cols>
    <col min="1" max="1" width="11.140625" style="1" customWidth="1"/>
    <col min="2" max="5" width="15.7109375" style="1" customWidth="1"/>
    <col min="6" max="6" width="3.42578125" style="1" customWidth="1"/>
    <col min="7" max="7" width="12.28515625" style="1" customWidth="1"/>
    <col min="8" max="9" width="15.7109375" style="1" customWidth="1"/>
    <col min="10" max="10" width="11.28515625" style="1" customWidth="1"/>
    <col min="11" max="11" width="11.140625" style="1" customWidth="1"/>
    <col min="12" max="12" width="19" style="1" customWidth="1"/>
    <col min="13" max="13" width="9.5703125" style="1" customWidth="1"/>
  </cols>
  <sheetData>
    <row r="1" spans="1:13" ht="12" customHeight="1" x14ac:dyDescent="0.25">
      <c r="A1" s="7" t="s">
        <v>707</v>
      </c>
      <c r="B1" s="7"/>
      <c r="C1" s="7"/>
      <c r="D1" s="7"/>
      <c r="E1" s="7"/>
      <c r="F1" s="7"/>
      <c r="G1" s="7"/>
      <c r="H1" s="7"/>
      <c r="I1" s="7"/>
      <c r="J1" s="7"/>
      <c r="K1" s="7"/>
      <c r="L1" s="7"/>
      <c r="M1" s="7"/>
    </row>
    <row r="2" spans="1:13" ht="12.75" customHeight="1" x14ac:dyDescent="0.25">
      <c r="A2" s="7" t="s">
        <v>1</v>
      </c>
      <c r="B2" s="7"/>
      <c r="C2" s="7"/>
      <c r="D2" s="7"/>
      <c r="E2" s="7"/>
      <c r="F2" s="7"/>
      <c r="G2" s="7" t="s">
        <v>529</v>
      </c>
      <c r="H2" s="7"/>
      <c r="I2" s="7"/>
      <c r="J2" s="7"/>
      <c r="K2" s="7"/>
      <c r="L2" s="7"/>
      <c r="M2" s="7"/>
    </row>
    <row r="3" spans="1:13" ht="12" customHeight="1" x14ac:dyDescent="0.25">
      <c r="A3" s="7" t="s">
        <v>4</v>
      </c>
      <c r="B3" s="7"/>
      <c r="C3" s="7"/>
      <c r="D3" s="7"/>
      <c r="E3" s="7"/>
      <c r="F3" s="7"/>
      <c r="G3" s="7"/>
      <c r="H3" s="7"/>
      <c r="I3" s="7"/>
      <c r="J3" s="7"/>
      <c r="K3" s="7"/>
      <c r="L3" s="7"/>
      <c r="M3" s="7"/>
    </row>
    <row r="4" spans="1:13" ht="18" customHeight="1" x14ac:dyDescent="0.25"/>
    <row r="5" spans="1:13" ht="14.25" customHeight="1" x14ac:dyDescent="0.25">
      <c r="A5" s="4"/>
      <c r="B5" s="4" t="s">
        <v>530</v>
      </c>
      <c r="C5" s="4" t="s">
        <v>531</v>
      </c>
      <c r="D5" s="4" t="s">
        <v>532</v>
      </c>
      <c r="E5" s="4"/>
      <c r="F5" s="7"/>
      <c r="G5" s="7"/>
      <c r="H5" s="4"/>
      <c r="I5" s="4"/>
      <c r="J5" s="4"/>
      <c r="K5" s="4"/>
      <c r="L5" s="4"/>
    </row>
    <row r="6" spans="1:13" ht="15" customHeight="1" x14ac:dyDescent="0.25">
      <c r="A6" s="4"/>
      <c r="B6" s="4" t="s">
        <v>56</v>
      </c>
      <c r="C6" s="4" t="s">
        <v>57</v>
      </c>
      <c r="D6" s="4" t="s">
        <v>58</v>
      </c>
      <c r="E6" s="4" t="s">
        <v>59</v>
      </c>
      <c r="F6" s="7" t="s">
        <v>60</v>
      </c>
      <c r="G6" s="7"/>
      <c r="H6" s="4" t="s">
        <v>61</v>
      </c>
      <c r="I6" s="4" t="s">
        <v>62</v>
      </c>
      <c r="J6" s="4" t="s">
        <v>533</v>
      </c>
      <c r="K6" s="4" t="s">
        <v>534</v>
      </c>
      <c r="L6" s="4" t="s">
        <v>535</v>
      </c>
    </row>
    <row r="7" spans="1:13" ht="14.25" customHeight="1" x14ac:dyDescent="0.25">
      <c r="A7" s="4" t="s">
        <v>536</v>
      </c>
      <c r="B7" s="4" t="s">
        <v>530</v>
      </c>
      <c r="C7" s="4" t="s">
        <v>15</v>
      </c>
      <c r="D7" s="4" t="s">
        <v>27</v>
      </c>
      <c r="E7" s="4" t="s">
        <v>537</v>
      </c>
      <c r="F7" s="7" t="s">
        <v>538</v>
      </c>
      <c r="G7" s="7"/>
      <c r="H7" s="4" t="s">
        <v>539</v>
      </c>
      <c r="I7" s="4" t="s">
        <v>532</v>
      </c>
      <c r="J7" s="4" t="s">
        <v>540</v>
      </c>
      <c r="K7" s="4" t="s">
        <v>541</v>
      </c>
      <c r="L7" s="4" t="s">
        <v>542</v>
      </c>
    </row>
    <row r="8" spans="1:13" ht="14.25" customHeight="1" x14ac:dyDescent="0.25">
      <c r="A8" s="4" t="s">
        <v>543</v>
      </c>
      <c r="B8" s="4" t="s">
        <v>544</v>
      </c>
      <c r="C8" s="4" t="s">
        <v>544</v>
      </c>
      <c r="D8" s="4" t="s">
        <v>572</v>
      </c>
      <c r="E8" s="4" t="s">
        <v>217</v>
      </c>
      <c r="F8" s="7" t="s">
        <v>708</v>
      </c>
      <c r="G8" s="7"/>
      <c r="H8" s="4" t="s">
        <v>709</v>
      </c>
      <c r="I8" s="4" t="s">
        <v>217</v>
      </c>
      <c r="J8" s="4" t="s">
        <v>710</v>
      </c>
      <c r="K8" s="4" t="s">
        <v>711</v>
      </c>
      <c r="L8" s="4" t="s">
        <v>546</v>
      </c>
    </row>
    <row r="9" spans="1:13" ht="14.25" customHeight="1" x14ac:dyDescent="0.25">
      <c r="A9" s="4" t="s">
        <v>547</v>
      </c>
      <c r="B9" s="4" t="s">
        <v>544</v>
      </c>
      <c r="C9" s="4" t="s">
        <v>544</v>
      </c>
      <c r="D9" s="4" t="s">
        <v>712</v>
      </c>
      <c r="E9" s="4" t="s">
        <v>713</v>
      </c>
      <c r="F9" s="7" t="s">
        <v>714</v>
      </c>
      <c r="G9" s="7"/>
      <c r="H9" s="4" t="s">
        <v>715</v>
      </c>
      <c r="I9" s="4" t="s">
        <v>327</v>
      </c>
      <c r="J9" s="4" t="s">
        <v>716</v>
      </c>
      <c r="K9" s="4" t="s">
        <v>717</v>
      </c>
      <c r="L9" s="4" t="s">
        <v>133</v>
      </c>
    </row>
    <row r="10" spans="1:13" ht="14.25" customHeight="1" x14ac:dyDescent="0.25">
      <c r="A10" s="4" t="s">
        <v>550</v>
      </c>
      <c r="B10" s="4" t="s">
        <v>544</v>
      </c>
      <c r="C10" s="4" t="s">
        <v>544</v>
      </c>
      <c r="D10" s="4" t="s">
        <v>712</v>
      </c>
      <c r="E10" s="4" t="s">
        <v>602</v>
      </c>
      <c r="F10" s="7" t="s">
        <v>718</v>
      </c>
      <c r="G10" s="7"/>
      <c r="H10" s="4" t="s">
        <v>602</v>
      </c>
      <c r="I10" s="4" t="s">
        <v>103</v>
      </c>
      <c r="J10" s="4" t="s">
        <v>719</v>
      </c>
      <c r="K10" s="4" t="s">
        <v>217</v>
      </c>
      <c r="L10" s="4" t="s">
        <v>113</v>
      </c>
    </row>
    <row r="11" spans="1:13" ht="15" customHeight="1" x14ac:dyDescent="0.25">
      <c r="A11" s="4" t="s">
        <v>552</v>
      </c>
      <c r="B11" s="4" t="s">
        <v>544</v>
      </c>
      <c r="C11" s="4" t="s">
        <v>544</v>
      </c>
      <c r="D11" s="4" t="s">
        <v>720</v>
      </c>
      <c r="E11" s="4" t="s">
        <v>721</v>
      </c>
      <c r="F11" s="7" t="s">
        <v>722</v>
      </c>
      <c r="G11" s="7"/>
      <c r="H11" s="4" t="s">
        <v>723</v>
      </c>
      <c r="I11" s="4" t="s">
        <v>216</v>
      </c>
      <c r="J11" s="4" t="s">
        <v>602</v>
      </c>
      <c r="K11" s="4" t="s">
        <v>724</v>
      </c>
      <c r="L11" s="4" t="s">
        <v>555</v>
      </c>
    </row>
    <row r="12" spans="1:13" ht="14.25" customHeight="1" x14ac:dyDescent="0.25">
      <c r="A12" s="4" t="s">
        <v>556</v>
      </c>
      <c r="B12" s="4" t="s">
        <v>544</v>
      </c>
      <c r="C12" s="4" t="s">
        <v>544</v>
      </c>
      <c r="D12" s="4" t="s">
        <v>217</v>
      </c>
      <c r="E12" s="4" t="s">
        <v>725</v>
      </c>
      <c r="F12" s="7" t="s">
        <v>726</v>
      </c>
      <c r="G12" s="7"/>
      <c r="H12" s="4" t="s">
        <v>727</v>
      </c>
      <c r="I12" s="4" t="s">
        <v>728</v>
      </c>
      <c r="J12" s="4" t="s">
        <v>729</v>
      </c>
      <c r="K12" s="4" t="s">
        <v>730</v>
      </c>
      <c r="L12" s="4" t="s">
        <v>479</v>
      </c>
    </row>
    <row r="13" spans="1:13" ht="14.25" customHeight="1" x14ac:dyDescent="0.25">
      <c r="A13" s="4" t="s">
        <v>558</v>
      </c>
      <c r="B13" s="4" t="s">
        <v>544</v>
      </c>
      <c r="C13" s="4" t="s">
        <v>544</v>
      </c>
      <c r="D13" s="4" t="s">
        <v>731</v>
      </c>
      <c r="E13" s="4" t="s">
        <v>732</v>
      </c>
      <c r="F13" s="7" t="s">
        <v>733</v>
      </c>
      <c r="G13" s="7"/>
      <c r="H13" s="4" t="s">
        <v>734</v>
      </c>
      <c r="I13" s="4" t="s">
        <v>735</v>
      </c>
      <c r="J13" s="4" t="s">
        <v>736</v>
      </c>
      <c r="K13" s="4" t="s">
        <v>737</v>
      </c>
      <c r="L13" s="4" t="s">
        <v>323</v>
      </c>
    </row>
    <row r="14" spans="1:13" ht="14.25" customHeight="1" x14ac:dyDescent="0.25">
      <c r="A14" s="4" t="s">
        <v>561</v>
      </c>
      <c r="B14" s="4" t="s">
        <v>544</v>
      </c>
      <c r="C14" s="4" t="s">
        <v>544</v>
      </c>
      <c r="D14" s="4" t="s">
        <v>738</v>
      </c>
      <c r="E14" s="4" t="s">
        <v>739</v>
      </c>
      <c r="F14" s="7" t="s">
        <v>740</v>
      </c>
      <c r="G14" s="7"/>
      <c r="H14" s="4" t="s">
        <v>736</v>
      </c>
      <c r="I14" s="4" t="s">
        <v>418</v>
      </c>
      <c r="J14" s="4" t="s">
        <v>741</v>
      </c>
      <c r="K14" s="4" t="s">
        <v>742</v>
      </c>
      <c r="L14" s="4" t="s">
        <v>562</v>
      </c>
    </row>
    <row r="15" spans="1:13" ht="14.25" customHeight="1" x14ac:dyDescent="0.25">
      <c r="A15" s="4" t="s">
        <v>563</v>
      </c>
      <c r="B15" s="4" t="s">
        <v>544</v>
      </c>
      <c r="C15" s="4" t="s">
        <v>544</v>
      </c>
      <c r="D15" s="4" t="s">
        <v>743</v>
      </c>
      <c r="E15" s="4" t="s">
        <v>744</v>
      </c>
      <c r="F15" s="7" t="s">
        <v>745</v>
      </c>
      <c r="G15" s="7"/>
      <c r="H15" s="4" t="s">
        <v>746</v>
      </c>
      <c r="I15" s="4" t="s">
        <v>747</v>
      </c>
      <c r="J15" s="4" t="s">
        <v>724</v>
      </c>
      <c r="K15" s="4" t="s">
        <v>748</v>
      </c>
      <c r="L15" s="4" t="s">
        <v>566</v>
      </c>
    </row>
    <row r="16" spans="1:13" ht="15" customHeight="1" x14ac:dyDescent="0.25">
      <c r="A16" s="4" t="s">
        <v>567</v>
      </c>
      <c r="B16" s="4" t="s">
        <v>544</v>
      </c>
      <c r="C16" s="4" t="s">
        <v>544</v>
      </c>
      <c r="D16" s="4" t="s">
        <v>749</v>
      </c>
      <c r="E16" s="4" t="s">
        <v>750</v>
      </c>
      <c r="F16" s="7" t="s">
        <v>751</v>
      </c>
      <c r="G16" s="7"/>
      <c r="H16" s="4" t="s">
        <v>752</v>
      </c>
      <c r="I16" s="4" t="s">
        <v>217</v>
      </c>
      <c r="J16" s="4" t="s">
        <v>55</v>
      </c>
      <c r="K16" s="4" t="s">
        <v>753</v>
      </c>
      <c r="L16" s="4" t="s">
        <v>569</v>
      </c>
    </row>
    <row r="17" spans="1:12" ht="14.25" customHeight="1" x14ac:dyDescent="0.25">
      <c r="A17" s="4" t="s">
        <v>570</v>
      </c>
      <c r="B17" s="4" t="s">
        <v>544</v>
      </c>
      <c r="C17" s="4" t="s">
        <v>544</v>
      </c>
      <c r="D17" s="4" t="s">
        <v>754</v>
      </c>
      <c r="E17" s="4" t="s">
        <v>755</v>
      </c>
      <c r="F17" s="7" t="s">
        <v>725</v>
      </c>
      <c r="G17" s="7"/>
      <c r="H17" s="4" t="s">
        <v>756</v>
      </c>
      <c r="I17" s="4" t="s">
        <v>757</v>
      </c>
      <c r="J17" s="4" t="s">
        <v>758</v>
      </c>
      <c r="K17" s="4" t="s">
        <v>759</v>
      </c>
      <c r="L17" s="4" t="s">
        <v>572</v>
      </c>
    </row>
    <row r="18" spans="1:12" ht="14.25" customHeight="1" x14ac:dyDescent="0.25">
      <c r="A18" s="4" t="s">
        <v>573</v>
      </c>
      <c r="B18" s="4" t="s">
        <v>544</v>
      </c>
      <c r="C18" s="4" t="s">
        <v>544</v>
      </c>
      <c r="D18" s="4" t="s">
        <v>717</v>
      </c>
      <c r="E18" s="4" t="s">
        <v>760</v>
      </c>
      <c r="F18" s="7" t="s">
        <v>761</v>
      </c>
      <c r="G18" s="7"/>
      <c r="H18" s="4" t="s">
        <v>762</v>
      </c>
      <c r="I18" s="4" t="s">
        <v>760</v>
      </c>
      <c r="J18" s="4" t="s">
        <v>763</v>
      </c>
      <c r="K18" s="4" t="s">
        <v>764</v>
      </c>
      <c r="L18" s="4" t="s">
        <v>576</v>
      </c>
    </row>
    <row r="19" spans="1:12" ht="14.25" customHeight="1" x14ac:dyDescent="0.25">
      <c r="A19" s="4" t="s">
        <v>577</v>
      </c>
      <c r="B19" s="4" t="s">
        <v>544</v>
      </c>
      <c r="C19" s="4" t="s">
        <v>544</v>
      </c>
      <c r="D19" s="4" t="s">
        <v>765</v>
      </c>
      <c r="E19" s="4" t="s">
        <v>766</v>
      </c>
      <c r="F19" s="7" t="s">
        <v>767</v>
      </c>
      <c r="G19" s="7"/>
      <c r="H19" s="4" t="s">
        <v>768</v>
      </c>
      <c r="I19" s="4" t="s">
        <v>769</v>
      </c>
      <c r="J19" s="4" t="s">
        <v>770</v>
      </c>
      <c r="K19" s="4" t="s">
        <v>771</v>
      </c>
      <c r="L19" s="4" t="s">
        <v>580</v>
      </c>
    </row>
    <row r="20" spans="1:12" ht="14.25" customHeight="1" x14ac:dyDescent="0.25">
      <c r="A20" s="4" t="s">
        <v>581</v>
      </c>
      <c r="B20" s="4" t="s">
        <v>544</v>
      </c>
      <c r="C20" s="4" t="s">
        <v>772</v>
      </c>
      <c r="D20" s="4" t="s">
        <v>773</v>
      </c>
      <c r="E20" s="4" t="s">
        <v>774</v>
      </c>
      <c r="F20" s="7" t="s">
        <v>775</v>
      </c>
      <c r="G20" s="7"/>
      <c r="H20" s="4" t="s">
        <v>776</v>
      </c>
      <c r="I20" s="4" t="s">
        <v>777</v>
      </c>
      <c r="J20" s="4" t="s">
        <v>778</v>
      </c>
      <c r="K20" s="4" t="s">
        <v>779</v>
      </c>
      <c r="L20" s="4" t="s">
        <v>584</v>
      </c>
    </row>
    <row r="21" spans="1:12" ht="15" customHeight="1" x14ac:dyDescent="0.25">
      <c r="A21" s="4" t="s">
        <v>585</v>
      </c>
      <c r="B21" s="4" t="s">
        <v>544</v>
      </c>
      <c r="C21" s="4" t="s">
        <v>780</v>
      </c>
      <c r="D21" s="4" t="s">
        <v>781</v>
      </c>
      <c r="E21" s="4" t="s">
        <v>782</v>
      </c>
      <c r="F21" s="7" t="s">
        <v>783</v>
      </c>
      <c r="G21" s="7"/>
      <c r="H21" s="4" t="s">
        <v>784</v>
      </c>
      <c r="I21" s="4" t="s">
        <v>714</v>
      </c>
      <c r="J21" s="4" t="s">
        <v>559</v>
      </c>
      <c r="K21" s="4" t="s">
        <v>785</v>
      </c>
      <c r="L21" s="4" t="s">
        <v>153</v>
      </c>
    </row>
    <row r="22" spans="1:12" ht="14.25" customHeight="1" x14ac:dyDescent="0.25">
      <c r="A22" s="4" t="s">
        <v>587</v>
      </c>
      <c r="B22" s="4" t="s">
        <v>544</v>
      </c>
      <c r="C22" s="4" t="s">
        <v>559</v>
      </c>
      <c r="D22" s="4" t="s">
        <v>776</v>
      </c>
      <c r="E22" s="4" t="s">
        <v>762</v>
      </c>
      <c r="F22" s="7" t="s">
        <v>730</v>
      </c>
      <c r="G22" s="7"/>
      <c r="H22" s="4" t="s">
        <v>786</v>
      </c>
      <c r="I22" s="4" t="s">
        <v>787</v>
      </c>
      <c r="J22" s="4" t="s">
        <v>565</v>
      </c>
      <c r="K22" s="4" t="s">
        <v>788</v>
      </c>
      <c r="L22" s="4" t="s">
        <v>590</v>
      </c>
    </row>
    <row r="23" spans="1:12" ht="14.25" customHeight="1" x14ac:dyDescent="0.25">
      <c r="A23" s="4" t="s">
        <v>591</v>
      </c>
      <c r="B23" s="4" t="s">
        <v>544</v>
      </c>
      <c r="C23" s="4" t="s">
        <v>789</v>
      </c>
      <c r="D23" s="4" t="s">
        <v>790</v>
      </c>
      <c r="E23" s="4" t="s">
        <v>791</v>
      </c>
      <c r="F23" s="7" t="s">
        <v>792</v>
      </c>
      <c r="G23" s="7"/>
      <c r="H23" s="4" t="s">
        <v>793</v>
      </c>
      <c r="I23" s="4" t="s">
        <v>794</v>
      </c>
      <c r="J23" s="4" t="s">
        <v>795</v>
      </c>
      <c r="K23" s="4" t="s">
        <v>796</v>
      </c>
      <c r="L23" s="4" t="s">
        <v>594</v>
      </c>
    </row>
    <row r="24" spans="1:12" ht="14.25" customHeight="1" x14ac:dyDescent="0.25">
      <c r="A24" s="4" t="s">
        <v>595</v>
      </c>
      <c r="B24" s="4" t="s">
        <v>544</v>
      </c>
      <c r="C24" s="4" t="s">
        <v>797</v>
      </c>
      <c r="D24" s="4" t="s">
        <v>798</v>
      </c>
      <c r="E24" s="4" t="s">
        <v>799</v>
      </c>
      <c r="F24" s="7" t="s">
        <v>800</v>
      </c>
      <c r="G24" s="7"/>
      <c r="H24" s="4" t="s">
        <v>801</v>
      </c>
      <c r="I24" s="4" t="s">
        <v>802</v>
      </c>
      <c r="J24" s="4" t="s">
        <v>803</v>
      </c>
      <c r="K24" s="4" t="s">
        <v>804</v>
      </c>
      <c r="L24" s="4" t="s">
        <v>597</v>
      </c>
    </row>
    <row r="25" spans="1:12" ht="14.25" customHeight="1" x14ac:dyDescent="0.25">
      <c r="A25" s="4" t="s">
        <v>598</v>
      </c>
      <c r="B25" s="4" t="s">
        <v>544</v>
      </c>
      <c r="C25" s="4" t="s">
        <v>745</v>
      </c>
      <c r="D25" s="4" t="s">
        <v>805</v>
      </c>
      <c r="E25" s="4" t="s">
        <v>806</v>
      </c>
      <c r="F25" s="7" t="s">
        <v>807</v>
      </c>
      <c r="G25" s="7"/>
      <c r="H25" s="4" t="s">
        <v>808</v>
      </c>
      <c r="I25" s="4" t="s">
        <v>809</v>
      </c>
      <c r="J25" s="4" t="s">
        <v>810</v>
      </c>
      <c r="K25" s="4" t="s">
        <v>781</v>
      </c>
      <c r="L25" s="4" t="s">
        <v>454</v>
      </c>
    </row>
    <row r="26" spans="1:12" ht="15" customHeight="1" x14ac:dyDescent="0.25">
      <c r="A26" s="4" t="s">
        <v>600</v>
      </c>
      <c r="B26" s="4" t="s">
        <v>544</v>
      </c>
      <c r="C26" s="4" t="s">
        <v>808</v>
      </c>
      <c r="D26" s="4" t="s">
        <v>811</v>
      </c>
      <c r="E26" s="4" t="s">
        <v>812</v>
      </c>
      <c r="F26" s="7" t="s">
        <v>813</v>
      </c>
      <c r="G26" s="7"/>
      <c r="H26" s="4" t="s">
        <v>814</v>
      </c>
      <c r="I26" s="4" t="s">
        <v>795</v>
      </c>
      <c r="J26" s="4" t="s">
        <v>815</v>
      </c>
      <c r="K26" s="4" t="s">
        <v>778</v>
      </c>
      <c r="L26" s="4" t="s">
        <v>603</v>
      </c>
    </row>
    <row r="27" spans="1:12" ht="14.25" customHeight="1" x14ac:dyDescent="0.25">
      <c r="A27" s="4" t="s">
        <v>604</v>
      </c>
      <c r="B27" s="4" t="s">
        <v>544</v>
      </c>
      <c r="C27" s="4" t="s">
        <v>816</v>
      </c>
      <c r="D27" s="4" t="s">
        <v>817</v>
      </c>
      <c r="E27" s="4" t="s">
        <v>728</v>
      </c>
      <c r="F27" s="7" t="s">
        <v>818</v>
      </c>
      <c r="G27" s="7"/>
      <c r="H27" s="4" t="s">
        <v>819</v>
      </c>
      <c r="I27" s="4" t="s">
        <v>820</v>
      </c>
      <c r="J27" s="4" t="s">
        <v>821</v>
      </c>
      <c r="K27" s="4" t="s">
        <v>822</v>
      </c>
      <c r="L27" s="4" t="s">
        <v>606</v>
      </c>
    </row>
    <row r="28" spans="1:12" ht="14.25" customHeight="1" x14ac:dyDescent="0.25">
      <c r="A28" s="4" t="s">
        <v>607</v>
      </c>
      <c r="B28" s="4" t="s">
        <v>544</v>
      </c>
      <c r="C28" s="4" t="s">
        <v>823</v>
      </c>
      <c r="D28" s="4" t="s">
        <v>755</v>
      </c>
      <c r="E28" s="4" t="s">
        <v>824</v>
      </c>
      <c r="F28" s="7" t="s">
        <v>825</v>
      </c>
      <c r="G28" s="7"/>
      <c r="H28" s="4" t="s">
        <v>112</v>
      </c>
      <c r="I28" s="4" t="s">
        <v>826</v>
      </c>
      <c r="J28" s="4" t="s">
        <v>827</v>
      </c>
      <c r="K28" s="4" t="s">
        <v>828</v>
      </c>
      <c r="L28" s="4" t="s">
        <v>610</v>
      </c>
    </row>
    <row r="29" spans="1:12" ht="14.25" customHeight="1" x14ac:dyDescent="0.25">
      <c r="A29" s="4" t="s">
        <v>611</v>
      </c>
      <c r="B29" s="4" t="s">
        <v>544</v>
      </c>
      <c r="C29" s="4" t="s">
        <v>829</v>
      </c>
      <c r="D29" s="4" t="s">
        <v>830</v>
      </c>
      <c r="E29" s="4" t="s">
        <v>831</v>
      </c>
      <c r="F29" s="7" t="s">
        <v>832</v>
      </c>
      <c r="G29" s="7"/>
      <c r="H29" s="4" t="s">
        <v>833</v>
      </c>
      <c r="I29" s="4" t="s">
        <v>834</v>
      </c>
      <c r="J29" s="4" t="s">
        <v>827</v>
      </c>
      <c r="K29" s="4" t="s">
        <v>55</v>
      </c>
      <c r="L29" s="4" t="s">
        <v>614</v>
      </c>
    </row>
    <row r="30" spans="1:12" ht="14.25" customHeight="1" x14ac:dyDescent="0.25">
      <c r="A30" s="4" t="s">
        <v>615</v>
      </c>
      <c r="B30" s="4" t="s">
        <v>544</v>
      </c>
      <c r="C30" s="4" t="s">
        <v>740</v>
      </c>
      <c r="D30" s="4" t="s">
        <v>216</v>
      </c>
      <c r="E30" s="4" t="s">
        <v>594</v>
      </c>
      <c r="F30" s="7" t="s">
        <v>835</v>
      </c>
      <c r="G30" s="7"/>
      <c r="H30" s="4" t="s">
        <v>727</v>
      </c>
      <c r="I30" s="4" t="s">
        <v>836</v>
      </c>
      <c r="J30" s="4" t="s">
        <v>837</v>
      </c>
      <c r="K30" s="4" t="s">
        <v>838</v>
      </c>
      <c r="L30" s="4" t="s">
        <v>617</v>
      </c>
    </row>
    <row r="31" spans="1:12" ht="15" customHeight="1" x14ac:dyDescent="0.25">
      <c r="A31" s="4" t="s">
        <v>618</v>
      </c>
      <c r="B31" s="4" t="s">
        <v>544</v>
      </c>
      <c r="C31" s="4" t="s">
        <v>772</v>
      </c>
      <c r="D31" s="4" t="s">
        <v>788</v>
      </c>
      <c r="E31" s="4" t="s">
        <v>839</v>
      </c>
      <c r="F31" s="7" t="s">
        <v>840</v>
      </c>
      <c r="G31" s="7"/>
      <c r="H31" s="4" t="s">
        <v>841</v>
      </c>
      <c r="I31" s="4" t="s">
        <v>842</v>
      </c>
      <c r="J31" s="4" t="s">
        <v>843</v>
      </c>
      <c r="K31" s="4" t="s">
        <v>801</v>
      </c>
      <c r="L31" s="4" t="s">
        <v>621</v>
      </c>
    </row>
    <row r="32" spans="1:12" ht="14.25" customHeight="1" x14ac:dyDescent="0.25">
      <c r="A32" s="4"/>
      <c r="B32" s="4"/>
      <c r="C32" s="4"/>
      <c r="D32" s="4"/>
      <c r="E32" s="4"/>
      <c r="F32" s="7"/>
      <c r="G32" s="7"/>
      <c r="H32" s="4"/>
      <c r="I32" s="4"/>
      <c r="J32" s="4"/>
      <c r="K32" s="4"/>
      <c r="L32" s="4"/>
    </row>
    <row r="33" spans="1:12" ht="14.25" customHeight="1" x14ac:dyDescent="0.25">
      <c r="A33" s="4"/>
      <c r="B33" s="4"/>
      <c r="C33" s="4"/>
      <c r="D33" s="4"/>
      <c r="E33" s="4"/>
      <c r="F33" s="7"/>
      <c r="G33" s="7"/>
      <c r="H33" s="4"/>
      <c r="I33" s="4"/>
      <c r="J33" s="4"/>
      <c r="K33" s="4"/>
      <c r="L33" s="4"/>
    </row>
    <row r="34" spans="1:12" ht="14.25" customHeight="1" x14ac:dyDescent="0.25">
      <c r="A34" s="4"/>
      <c r="B34" s="4"/>
      <c r="C34" s="4"/>
      <c r="D34" s="4"/>
      <c r="E34" s="4"/>
      <c r="F34" s="7"/>
      <c r="G34" s="7"/>
      <c r="H34" s="4"/>
      <c r="I34" s="4"/>
      <c r="J34" s="4"/>
      <c r="K34" s="4"/>
      <c r="L34" s="4"/>
    </row>
    <row r="35" spans="1:12" ht="14.25" customHeight="1" x14ac:dyDescent="0.25">
      <c r="A35" s="4"/>
      <c r="B35" s="4"/>
      <c r="C35" s="4"/>
      <c r="D35" s="4"/>
      <c r="E35" s="4"/>
      <c r="F35" s="7"/>
      <c r="G35" s="7"/>
      <c r="H35" s="4"/>
      <c r="I35" s="4"/>
      <c r="J35" s="4"/>
      <c r="K35" s="4"/>
      <c r="L35" s="4"/>
    </row>
    <row r="36" spans="1:12" ht="15" customHeight="1" x14ac:dyDescent="0.25">
      <c r="A36" s="4"/>
      <c r="B36" s="4"/>
      <c r="C36" s="4"/>
      <c r="D36" s="4"/>
      <c r="E36" s="4"/>
      <c r="F36" s="7"/>
      <c r="G36" s="7"/>
      <c r="H36" s="4"/>
      <c r="I36" s="4"/>
      <c r="J36" s="4"/>
      <c r="K36" s="4"/>
      <c r="L36" s="4"/>
    </row>
    <row r="37" spans="1:12" ht="14.25" customHeight="1" x14ac:dyDescent="0.25">
      <c r="A37" s="4"/>
      <c r="B37" s="4"/>
      <c r="C37" s="4"/>
      <c r="D37" s="4"/>
      <c r="E37" s="4"/>
      <c r="F37" s="7"/>
      <c r="G37" s="7"/>
      <c r="H37" s="4"/>
      <c r="I37" s="4"/>
      <c r="J37" s="4"/>
      <c r="K37" s="4"/>
      <c r="L37" s="4"/>
    </row>
    <row r="38" spans="1:12" ht="14.25" customHeight="1" x14ac:dyDescent="0.25">
      <c r="A38" s="4"/>
      <c r="B38" s="4"/>
      <c r="C38" s="4"/>
      <c r="D38" s="4"/>
      <c r="E38" s="4"/>
      <c r="F38" s="7"/>
      <c r="G38" s="7"/>
      <c r="H38" s="4"/>
      <c r="I38" s="4"/>
      <c r="J38" s="4"/>
      <c r="K38" s="4"/>
      <c r="L38" s="4"/>
    </row>
    <row r="39" spans="1:12" ht="14.25" customHeight="1" x14ac:dyDescent="0.25">
      <c r="A39" s="4"/>
      <c r="B39" s="4"/>
      <c r="C39" s="4"/>
      <c r="D39" s="4"/>
      <c r="E39" s="4"/>
      <c r="F39" s="7"/>
      <c r="G39" s="7"/>
      <c r="H39" s="4"/>
      <c r="I39" s="4"/>
      <c r="J39" s="4"/>
      <c r="K39" s="4"/>
      <c r="L39" s="4"/>
    </row>
    <row r="40" spans="1:12" ht="14.25" customHeight="1" x14ac:dyDescent="0.25">
      <c r="A40" s="4"/>
      <c r="B40" s="4"/>
      <c r="C40" s="4"/>
      <c r="D40" s="4"/>
      <c r="E40" s="4"/>
      <c r="F40" s="7"/>
      <c r="G40" s="7"/>
      <c r="H40" s="4"/>
      <c r="I40" s="4"/>
      <c r="J40" s="4"/>
      <c r="K40" s="4"/>
      <c r="L40" s="4"/>
    </row>
    <row r="41" spans="1:12" ht="15" customHeight="1" x14ac:dyDescent="0.25">
      <c r="A41" s="4"/>
      <c r="B41" s="4"/>
      <c r="C41" s="4"/>
      <c r="D41" s="4"/>
      <c r="E41" s="4"/>
      <c r="F41" s="7"/>
      <c r="G41" s="7"/>
      <c r="H41" s="4"/>
      <c r="I41" s="4"/>
      <c r="J41" s="4"/>
      <c r="K41" s="4"/>
      <c r="L41" s="4"/>
    </row>
    <row r="42" spans="1:12" ht="14.25" customHeight="1" x14ac:dyDescent="0.25">
      <c r="A42" s="4"/>
      <c r="B42" s="4"/>
      <c r="C42" s="4"/>
      <c r="D42" s="4"/>
      <c r="E42" s="4"/>
      <c r="F42" s="7"/>
      <c r="G42" s="7"/>
      <c r="H42" s="4"/>
      <c r="I42" s="4"/>
      <c r="J42" s="4"/>
      <c r="K42" s="4"/>
      <c r="L42" s="4"/>
    </row>
    <row r="43" spans="1:12" ht="14.25" customHeight="1" x14ac:dyDescent="0.25">
      <c r="A43" s="4"/>
      <c r="B43" s="4"/>
      <c r="C43" s="4"/>
      <c r="D43" s="4"/>
      <c r="E43" s="4"/>
      <c r="F43" s="7"/>
      <c r="G43" s="7"/>
      <c r="H43" s="4"/>
      <c r="I43" s="4"/>
      <c r="J43" s="4"/>
      <c r="K43" s="4"/>
      <c r="L43" s="4"/>
    </row>
    <row r="44" spans="1:12" ht="14.25" customHeight="1" x14ac:dyDescent="0.25">
      <c r="A44" s="4"/>
      <c r="B44" s="4"/>
      <c r="C44" s="4"/>
      <c r="D44" s="4"/>
      <c r="E44" s="4"/>
      <c r="F44" s="7"/>
      <c r="G44" s="7"/>
      <c r="H44" s="4"/>
      <c r="I44" s="4"/>
      <c r="J44" s="4"/>
      <c r="K44" s="4"/>
      <c r="L44" s="4"/>
    </row>
    <row r="45" spans="1:12" ht="14.25" customHeight="1" x14ac:dyDescent="0.25">
      <c r="A45" s="4"/>
      <c r="B45" s="4"/>
      <c r="C45" s="4"/>
      <c r="D45" s="4"/>
      <c r="E45" s="4"/>
      <c r="F45" s="7"/>
      <c r="G45" s="7"/>
      <c r="H45" s="4"/>
      <c r="I45" s="4"/>
      <c r="J45" s="4"/>
      <c r="K45" s="4"/>
      <c r="L45" s="4"/>
    </row>
    <row r="46" spans="1:12" ht="15" customHeight="1" x14ac:dyDescent="0.25">
      <c r="A46" s="4"/>
      <c r="B46" s="4"/>
      <c r="C46" s="4"/>
      <c r="D46" s="4"/>
      <c r="E46" s="4"/>
      <c r="F46" s="7"/>
      <c r="G46" s="7"/>
      <c r="H46" s="4"/>
      <c r="I46" s="4"/>
      <c r="J46" s="4"/>
      <c r="K46" s="4"/>
      <c r="L46" s="4"/>
    </row>
    <row r="47" spans="1:12" ht="14.25" customHeight="1" x14ac:dyDescent="0.25">
      <c r="A47" s="4"/>
      <c r="B47" s="4"/>
      <c r="C47" s="4"/>
      <c r="D47" s="4"/>
      <c r="E47" s="4"/>
      <c r="F47" s="7"/>
      <c r="G47" s="7"/>
      <c r="H47" s="4"/>
      <c r="I47" s="4"/>
      <c r="J47" s="4"/>
      <c r="K47" s="4"/>
      <c r="L47" s="4"/>
    </row>
    <row r="48" spans="1:12" ht="14.25" customHeight="1" x14ac:dyDescent="0.25">
      <c r="A48" s="4"/>
      <c r="B48" s="4"/>
      <c r="C48" s="4"/>
      <c r="D48" s="4"/>
      <c r="E48" s="4"/>
      <c r="F48" s="7"/>
      <c r="G48" s="7"/>
      <c r="H48" s="4"/>
      <c r="I48" s="4"/>
      <c r="J48" s="4"/>
      <c r="K48" s="4"/>
      <c r="L48" s="4"/>
    </row>
    <row r="49" spans="1:12" ht="14.25" customHeight="1" x14ac:dyDescent="0.25">
      <c r="A49" s="4"/>
      <c r="B49" s="4"/>
      <c r="C49" s="4"/>
      <c r="D49" s="4"/>
      <c r="E49" s="4"/>
      <c r="F49" s="7"/>
      <c r="G49" s="7"/>
      <c r="H49" s="4"/>
      <c r="I49" s="4"/>
      <c r="J49" s="4"/>
      <c r="K49" s="4"/>
      <c r="L49" s="4"/>
    </row>
    <row r="50" spans="1:12" ht="14.25" customHeight="1" x14ac:dyDescent="0.25">
      <c r="A50" s="4"/>
      <c r="B50" s="4"/>
      <c r="C50" s="4"/>
      <c r="D50" s="4"/>
      <c r="E50" s="4"/>
      <c r="F50" s="7"/>
      <c r="G50" s="7"/>
      <c r="H50" s="4"/>
      <c r="I50" s="4"/>
      <c r="J50" s="4"/>
      <c r="K50" s="4"/>
      <c r="L50" s="4"/>
    </row>
    <row r="51" spans="1:12" ht="15" customHeight="1" x14ac:dyDescent="0.25">
      <c r="A51" s="4"/>
      <c r="B51" s="4"/>
      <c r="C51" s="4"/>
      <c r="D51" s="4"/>
      <c r="E51" s="4"/>
      <c r="F51" s="7"/>
      <c r="G51" s="7"/>
      <c r="H51" s="4"/>
      <c r="I51" s="4"/>
      <c r="J51" s="4"/>
      <c r="K51" s="4"/>
      <c r="L51" s="4"/>
    </row>
    <row r="52" spans="1:12" ht="14.25" customHeight="1" x14ac:dyDescent="0.25">
      <c r="A52" s="4"/>
      <c r="B52" s="4"/>
      <c r="C52" s="4"/>
      <c r="D52" s="4"/>
      <c r="E52" s="4"/>
      <c r="F52" s="7"/>
      <c r="G52" s="7"/>
      <c r="H52" s="4"/>
      <c r="I52" s="4"/>
      <c r="J52" s="4"/>
      <c r="K52" s="4"/>
      <c r="L52" s="4"/>
    </row>
    <row r="53" spans="1:12" ht="14.25" customHeight="1" x14ac:dyDescent="0.25">
      <c r="A53" s="4"/>
      <c r="B53" s="4"/>
      <c r="C53" s="4"/>
      <c r="D53" s="4"/>
      <c r="E53" s="4"/>
      <c r="F53" s="7"/>
      <c r="G53" s="7"/>
      <c r="H53" s="4"/>
      <c r="I53" s="4"/>
      <c r="J53" s="4"/>
      <c r="K53" s="4"/>
      <c r="L53" s="4" t="s">
        <v>631</v>
      </c>
    </row>
    <row r="54" spans="1:12" ht="14.25" customHeight="1" x14ac:dyDescent="0.25">
      <c r="A54" s="4"/>
      <c r="B54" s="4" t="s">
        <v>632</v>
      </c>
      <c r="C54" s="4" t="s">
        <v>531</v>
      </c>
      <c r="D54" s="4" t="s">
        <v>633</v>
      </c>
      <c r="E54" s="4"/>
      <c r="F54" s="7"/>
      <c r="G54" s="7"/>
      <c r="H54" s="4"/>
      <c r="I54" s="4"/>
      <c r="J54" s="4"/>
      <c r="K54" s="4"/>
      <c r="L54" s="4"/>
    </row>
    <row r="55" spans="1:12" ht="14.25" customHeight="1" x14ac:dyDescent="0.25">
      <c r="A55" s="4"/>
      <c r="B55" s="4" t="s">
        <v>56</v>
      </c>
      <c r="C55" s="4" t="s">
        <v>57</v>
      </c>
      <c r="D55" s="4" t="s">
        <v>58</v>
      </c>
      <c r="E55" s="4" t="s">
        <v>59</v>
      </c>
      <c r="F55" s="7" t="s">
        <v>60</v>
      </c>
      <c r="G55" s="7"/>
      <c r="H55" s="4" t="s">
        <v>61</v>
      </c>
      <c r="I55" s="4" t="s">
        <v>62</v>
      </c>
      <c r="J55" s="4" t="s">
        <v>533</v>
      </c>
      <c r="K55" s="4" t="s">
        <v>534</v>
      </c>
      <c r="L55" s="4" t="s">
        <v>535</v>
      </c>
    </row>
    <row r="56" spans="1:12" ht="15" customHeight="1" x14ac:dyDescent="0.25">
      <c r="A56" s="4" t="s">
        <v>536</v>
      </c>
      <c r="B56" s="4" t="s">
        <v>632</v>
      </c>
      <c r="C56" s="4" t="s">
        <v>18</v>
      </c>
      <c r="D56" s="4" t="s">
        <v>634</v>
      </c>
      <c r="E56" s="4" t="s">
        <v>8</v>
      </c>
      <c r="F56" s="7" t="s">
        <v>635</v>
      </c>
      <c r="G56" s="7"/>
      <c r="H56" s="4" t="s">
        <v>636</v>
      </c>
      <c r="I56" s="4" t="s">
        <v>633</v>
      </c>
      <c r="J56" s="4" t="s">
        <v>540</v>
      </c>
      <c r="K56" s="4" t="s">
        <v>541</v>
      </c>
      <c r="L56" s="4" t="s">
        <v>542</v>
      </c>
    </row>
    <row r="57" spans="1:12" ht="14.25" customHeight="1" x14ac:dyDescent="0.25">
      <c r="A57" s="4" t="s">
        <v>543</v>
      </c>
      <c r="B57" s="4" t="s">
        <v>844</v>
      </c>
      <c r="C57" s="4" t="s">
        <v>845</v>
      </c>
      <c r="D57" s="4" t="s">
        <v>544</v>
      </c>
      <c r="E57" s="4" t="s">
        <v>544</v>
      </c>
      <c r="F57" s="7" t="s">
        <v>544</v>
      </c>
      <c r="G57" s="7"/>
      <c r="H57" s="4" t="s">
        <v>544</v>
      </c>
      <c r="I57" s="4" t="s">
        <v>544</v>
      </c>
      <c r="J57" s="4" t="s">
        <v>846</v>
      </c>
      <c r="K57" s="4" t="s">
        <v>544</v>
      </c>
      <c r="L57" s="4" t="s">
        <v>133</v>
      </c>
    </row>
    <row r="58" spans="1:12" ht="14.25" customHeight="1" x14ac:dyDescent="0.25">
      <c r="A58" s="4" t="s">
        <v>547</v>
      </c>
      <c r="B58" s="4" t="s">
        <v>602</v>
      </c>
      <c r="C58" s="4" t="s">
        <v>830</v>
      </c>
      <c r="D58" s="4" t="s">
        <v>544</v>
      </c>
      <c r="E58" s="4" t="s">
        <v>544</v>
      </c>
      <c r="F58" s="7" t="s">
        <v>544</v>
      </c>
      <c r="G58" s="7"/>
      <c r="H58" s="4" t="s">
        <v>544</v>
      </c>
      <c r="I58" s="4" t="s">
        <v>544</v>
      </c>
      <c r="J58" s="4" t="s">
        <v>718</v>
      </c>
      <c r="K58" s="4" t="s">
        <v>544</v>
      </c>
      <c r="L58" s="4" t="s">
        <v>133</v>
      </c>
    </row>
    <row r="59" spans="1:12" ht="14.25" customHeight="1" x14ac:dyDescent="0.25">
      <c r="A59" s="4" t="s">
        <v>550</v>
      </c>
      <c r="B59" s="4" t="s">
        <v>847</v>
      </c>
      <c r="C59" s="4" t="s">
        <v>487</v>
      </c>
      <c r="D59" s="4" t="s">
        <v>544</v>
      </c>
      <c r="E59" s="4" t="s">
        <v>544</v>
      </c>
      <c r="F59" s="7" t="s">
        <v>544</v>
      </c>
      <c r="G59" s="7"/>
      <c r="H59" s="4" t="s">
        <v>544</v>
      </c>
      <c r="I59" s="4" t="s">
        <v>544</v>
      </c>
      <c r="J59" s="4" t="s">
        <v>847</v>
      </c>
      <c r="K59" s="4" t="s">
        <v>544</v>
      </c>
      <c r="L59" s="4" t="s">
        <v>51</v>
      </c>
    </row>
    <row r="60" spans="1:12" ht="14.25" customHeight="1" x14ac:dyDescent="0.25">
      <c r="A60" s="4" t="s">
        <v>552</v>
      </c>
      <c r="B60" s="4" t="s">
        <v>112</v>
      </c>
      <c r="C60" s="4" t="s">
        <v>492</v>
      </c>
      <c r="D60" s="4" t="s">
        <v>544</v>
      </c>
      <c r="E60" s="4" t="s">
        <v>544</v>
      </c>
      <c r="F60" s="7" t="s">
        <v>544</v>
      </c>
      <c r="G60" s="7"/>
      <c r="H60" s="4" t="s">
        <v>544</v>
      </c>
      <c r="I60" s="4" t="s">
        <v>544</v>
      </c>
      <c r="J60" s="4" t="s">
        <v>712</v>
      </c>
      <c r="K60" s="4" t="s">
        <v>544</v>
      </c>
      <c r="L60" s="4" t="s">
        <v>113</v>
      </c>
    </row>
    <row r="61" spans="1:12" ht="15" customHeight="1" x14ac:dyDescent="0.25">
      <c r="A61" s="4" t="s">
        <v>556</v>
      </c>
      <c r="B61" s="4" t="s">
        <v>742</v>
      </c>
      <c r="C61" s="4" t="s">
        <v>833</v>
      </c>
      <c r="D61" s="4" t="s">
        <v>544</v>
      </c>
      <c r="E61" s="4" t="s">
        <v>544</v>
      </c>
      <c r="F61" s="7" t="s">
        <v>544</v>
      </c>
      <c r="G61" s="7"/>
      <c r="H61" s="4" t="s">
        <v>544</v>
      </c>
      <c r="I61" s="4" t="s">
        <v>544</v>
      </c>
      <c r="J61" s="4" t="s">
        <v>848</v>
      </c>
      <c r="K61" s="4" t="s">
        <v>544</v>
      </c>
      <c r="L61" s="4" t="s">
        <v>640</v>
      </c>
    </row>
    <row r="62" spans="1:12" ht="14.25" customHeight="1" x14ac:dyDescent="0.25">
      <c r="A62" s="4" t="s">
        <v>558</v>
      </c>
      <c r="B62" s="4" t="s">
        <v>849</v>
      </c>
      <c r="C62" s="4" t="s">
        <v>850</v>
      </c>
      <c r="D62" s="4" t="s">
        <v>544</v>
      </c>
      <c r="E62" s="4" t="s">
        <v>544</v>
      </c>
      <c r="F62" s="7" t="s">
        <v>544</v>
      </c>
      <c r="G62" s="7"/>
      <c r="H62" s="4" t="s">
        <v>544</v>
      </c>
      <c r="I62" s="4" t="s">
        <v>544</v>
      </c>
      <c r="J62" s="4" t="s">
        <v>718</v>
      </c>
      <c r="K62" s="4" t="s">
        <v>544</v>
      </c>
      <c r="L62" s="4" t="s">
        <v>193</v>
      </c>
    </row>
    <row r="63" spans="1:12" ht="14.25" customHeight="1" x14ac:dyDescent="0.25">
      <c r="A63" s="4" t="s">
        <v>561</v>
      </c>
      <c r="B63" s="4" t="s">
        <v>851</v>
      </c>
      <c r="C63" s="4" t="s">
        <v>852</v>
      </c>
      <c r="D63" s="4" t="s">
        <v>544</v>
      </c>
      <c r="E63" s="4" t="s">
        <v>544</v>
      </c>
      <c r="F63" s="7" t="s">
        <v>544</v>
      </c>
      <c r="G63" s="7"/>
      <c r="H63" s="4" t="s">
        <v>544</v>
      </c>
      <c r="I63" s="4" t="s">
        <v>544</v>
      </c>
      <c r="J63" s="4" t="s">
        <v>853</v>
      </c>
      <c r="K63" s="4" t="s">
        <v>544</v>
      </c>
      <c r="L63" s="4" t="s">
        <v>642</v>
      </c>
    </row>
    <row r="64" spans="1:12" ht="14.25" customHeight="1" x14ac:dyDescent="0.25">
      <c r="A64" s="4" t="s">
        <v>563</v>
      </c>
      <c r="B64" s="4" t="s">
        <v>854</v>
      </c>
      <c r="C64" s="4" t="s">
        <v>776</v>
      </c>
      <c r="D64" s="4" t="s">
        <v>544</v>
      </c>
      <c r="E64" s="4" t="s">
        <v>544</v>
      </c>
      <c r="F64" s="7" t="s">
        <v>544</v>
      </c>
      <c r="G64" s="7"/>
      <c r="H64" s="4" t="s">
        <v>544</v>
      </c>
      <c r="I64" s="4" t="s">
        <v>544</v>
      </c>
      <c r="J64" s="4" t="s">
        <v>855</v>
      </c>
      <c r="K64" s="4" t="s">
        <v>544</v>
      </c>
      <c r="L64" s="4" t="s">
        <v>309</v>
      </c>
    </row>
    <row r="65" spans="1:12" ht="14.25" customHeight="1" x14ac:dyDescent="0.25">
      <c r="A65" s="4" t="s">
        <v>567</v>
      </c>
      <c r="B65" s="4" t="s">
        <v>856</v>
      </c>
      <c r="C65" s="4" t="s">
        <v>780</v>
      </c>
      <c r="D65" s="4" t="s">
        <v>544</v>
      </c>
      <c r="E65" s="4" t="s">
        <v>544</v>
      </c>
      <c r="F65" s="7" t="s">
        <v>544</v>
      </c>
      <c r="G65" s="7"/>
      <c r="H65" s="4" t="s">
        <v>544</v>
      </c>
      <c r="I65" s="4" t="s">
        <v>544</v>
      </c>
      <c r="J65" s="4" t="s">
        <v>857</v>
      </c>
      <c r="K65" s="4" t="s">
        <v>544</v>
      </c>
      <c r="L65" s="4" t="s">
        <v>645</v>
      </c>
    </row>
    <row r="66" spans="1:12" ht="15" customHeight="1" x14ac:dyDescent="0.25">
      <c r="A66" s="4" t="s">
        <v>570</v>
      </c>
      <c r="B66" s="4" t="s">
        <v>858</v>
      </c>
      <c r="C66" s="4" t="s">
        <v>859</v>
      </c>
      <c r="D66" s="4" t="s">
        <v>544</v>
      </c>
      <c r="E66" s="4" t="s">
        <v>544</v>
      </c>
      <c r="F66" s="7" t="s">
        <v>544</v>
      </c>
      <c r="G66" s="7"/>
      <c r="H66" s="4" t="s">
        <v>544</v>
      </c>
      <c r="I66" s="4" t="s">
        <v>544</v>
      </c>
      <c r="J66" s="4" t="s">
        <v>808</v>
      </c>
      <c r="K66" s="4" t="s">
        <v>544</v>
      </c>
      <c r="L66" s="4" t="s">
        <v>647</v>
      </c>
    </row>
    <row r="67" spans="1:12" ht="14.25" customHeight="1" x14ac:dyDescent="0.25">
      <c r="A67" s="4" t="s">
        <v>573</v>
      </c>
      <c r="B67" s="4" t="s">
        <v>860</v>
      </c>
      <c r="C67" s="4" t="s">
        <v>861</v>
      </c>
      <c r="D67" s="4" t="s">
        <v>544</v>
      </c>
      <c r="E67" s="4" t="s">
        <v>544</v>
      </c>
      <c r="F67" s="7" t="s">
        <v>544</v>
      </c>
      <c r="G67" s="7"/>
      <c r="H67" s="4" t="s">
        <v>544</v>
      </c>
      <c r="I67" s="4" t="s">
        <v>544</v>
      </c>
      <c r="J67" s="4" t="s">
        <v>789</v>
      </c>
      <c r="K67" s="4" t="s">
        <v>544</v>
      </c>
      <c r="L67" s="4" t="s">
        <v>376</v>
      </c>
    </row>
    <row r="68" spans="1:12" ht="14.25" customHeight="1" x14ac:dyDescent="0.25">
      <c r="A68" s="4" t="s">
        <v>577</v>
      </c>
      <c r="B68" s="4" t="s">
        <v>862</v>
      </c>
      <c r="C68" s="4" t="s">
        <v>808</v>
      </c>
      <c r="D68" s="4" t="s">
        <v>544</v>
      </c>
      <c r="E68" s="4" t="s">
        <v>544</v>
      </c>
      <c r="F68" s="7" t="s">
        <v>544</v>
      </c>
      <c r="G68" s="7"/>
      <c r="H68" s="4" t="s">
        <v>544</v>
      </c>
      <c r="I68" s="4" t="s">
        <v>544</v>
      </c>
      <c r="J68" s="4" t="s">
        <v>863</v>
      </c>
      <c r="K68" s="4" t="s">
        <v>544</v>
      </c>
      <c r="L68" s="4" t="s">
        <v>649</v>
      </c>
    </row>
    <row r="69" spans="1:12" ht="14.25" customHeight="1" x14ac:dyDescent="0.25">
      <c r="A69" s="4" t="s">
        <v>581</v>
      </c>
      <c r="B69" s="4" t="s">
        <v>864</v>
      </c>
      <c r="C69" s="4" t="s">
        <v>865</v>
      </c>
      <c r="D69" s="4" t="s">
        <v>544</v>
      </c>
      <c r="E69" s="4" t="s">
        <v>544</v>
      </c>
      <c r="F69" s="7" t="s">
        <v>544</v>
      </c>
      <c r="G69" s="7"/>
      <c r="H69" s="4" t="s">
        <v>544</v>
      </c>
      <c r="I69" s="4" t="s">
        <v>544</v>
      </c>
      <c r="J69" s="4" t="s">
        <v>866</v>
      </c>
      <c r="K69" s="4" t="s">
        <v>544</v>
      </c>
      <c r="L69" s="4" t="s">
        <v>651</v>
      </c>
    </row>
    <row r="70" spans="1:12" ht="14.25" customHeight="1" x14ac:dyDescent="0.25">
      <c r="A70" s="4" t="s">
        <v>585</v>
      </c>
      <c r="B70" s="4" t="s">
        <v>867</v>
      </c>
      <c r="C70" s="4" t="s">
        <v>868</v>
      </c>
      <c r="D70" s="4" t="s">
        <v>544</v>
      </c>
      <c r="E70" s="4" t="s">
        <v>544</v>
      </c>
      <c r="F70" s="7" t="s">
        <v>544</v>
      </c>
      <c r="G70" s="7"/>
      <c r="H70" s="4" t="s">
        <v>544</v>
      </c>
      <c r="I70" s="4" t="s">
        <v>544</v>
      </c>
      <c r="J70" s="4" t="s">
        <v>869</v>
      </c>
      <c r="K70" s="4" t="s">
        <v>544</v>
      </c>
      <c r="L70" s="4" t="s">
        <v>652</v>
      </c>
    </row>
    <row r="71" spans="1:12" ht="15" customHeight="1" x14ac:dyDescent="0.25">
      <c r="A71" s="4" t="s">
        <v>587</v>
      </c>
      <c r="B71" s="4" t="s">
        <v>772</v>
      </c>
      <c r="C71" s="4" t="s">
        <v>836</v>
      </c>
      <c r="D71" s="4" t="s">
        <v>544</v>
      </c>
      <c r="E71" s="4" t="s">
        <v>544</v>
      </c>
      <c r="F71" s="7" t="s">
        <v>544</v>
      </c>
      <c r="G71" s="7"/>
      <c r="H71" s="4" t="s">
        <v>544</v>
      </c>
      <c r="I71" s="4" t="s">
        <v>544</v>
      </c>
      <c r="J71" s="4" t="s">
        <v>870</v>
      </c>
      <c r="K71" s="4" t="s">
        <v>544</v>
      </c>
      <c r="L71" s="4" t="s">
        <v>653</v>
      </c>
    </row>
    <row r="72" spans="1:12" ht="14.25" customHeight="1" x14ac:dyDescent="0.25">
      <c r="A72" s="4" t="s">
        <v>591</v>
      </c>
      <c r="B72" s="4" t="s">
        <v>804</v>
      </c>
      <c r="C72" s="4" t="s">
        <v>544</v>
      </c>
      <c r="D72" s="4" t="s">
        <v>544</v>
      </c>
      <c r="E72" s="4" t="s">
        <v>544</v>
      </c>
      <c r="F72" s="7" t="s">
        <v>544</v>
      </c>
      <c r="G72" s="7"/>
      <c r="H72" s="4" t="s">
        <v>544</v>
      </c>
      <c r="I72" s="4" t="s">
        <v>544</v>
      </c>
      <c r="J72" s="4" t="s">
        <v>804</v>
      </c>
      <c r="K72" s="4" t="s">
        <v>544</v>
      </c>
      <c r="L72" s="4" t="s">
        <v>85</v>
      </c>
    </row>
    <row r="73" spans="1:12" ht="14.25" customHeight="1" x14ac:dyDescent="0.25">
      <c r="A73" s="4" t="s">
        <v>595</v>
      </c>
      <c r="B73" s="4" t="s">
        <v>871</v>
      </c>
      <c r="C73" s="4" t="s">
        <v>544</v>
      </c>
      <c r="D73" s="4" t="s">
        <v>544</v>
      </c>
      <c r="E73" s="4" t="s">
        <v>544</v>
      </c>
      <c r="F73" s="7" t="s">
        <v>544</v>
      </c>
      <c r="G73" s="7"/>
      <c r="H73" s="4" t="s">
        <v>544</v>
      </c>
      <c r="I73" s="4" t="s">
        <v>544</v>
      </c>
      <c r="J73" s="4" t="s">
        <v>871</v>
      </c>
      <c r="K73" s="4" t="s">
        <v>544</v>
      </c>
      <c r="L73" s="4" t="s">
        <v>133</v>
      </c>
    </row>
    <row r="74" spans="1:12" ht="14.25" customHeight="1" x14ac:dyDescent="0.25">
      <c r="A74" s="4" t="s">
        <v>598</v>
      </c>
      <c r="B74" s="4" t="s">
        <v>872</v>
      </c>
      <c r="C74" s="4" t="s">
        <v>544</v>
      </c>
      <c r="D74" s="4" t="s">
        <v>544</v>
      </c>
      <c r="E74" s="4" t="s">
        <v>544</v>
      </c>
      <c r="F74" s="7" t="s">
        <v>544</v>
      </c>
      <c r="G74" s="7"/>
      <c r="H74" s="4" t="s">
        <v>544</v>
      </c>
      <c r="I74" s="4" t="s">
        <v>544</v>
      </c>
      <c r="J74" s="4" t="s">
        <v>872</v>
      </c>
      <c r="K74" s="4" t="s">
        <v>544</v>
      </c>
      <c r="L74" s="4" t="s">
        <v>375</v>
      </c>
    </row>
    <row r="75" spans="1:12" ht="14.25" customHeight="1" x14ac:dyDescent="0.25">
      <c r="A75" s="4" t="s">
        <v>600</v>
      </c>
      <c r="B75" s="4" t="s">
        <v>873</v>
      </c>
      <c r="C75" s="4" t="s">
        <v>544</v>
      </c>
      <c r="D75" s="4" t="s">
        <v>544</v>
      </c>
      <c r="E75" s="4" t="s">
        <v>544</v>
      </c>
      <c r="F75" s="7" t="s">
        <v>544</v>
      </c>
      <c r="G75" s="7"/>
      <c r="H75" s="4" t="s">
        <v>544</v>
      </c>
      <c r="I75" s="4" t="s">
        <v>544</v>
      </c>
      <c r="J75" s="4" t="s">
        <v>873</v>
      </c>
      <c r="K75" s="4" t="s">
        <v>544</v>
      </c>
      <c r="L75" s="4" t="s">
        <v>309</v>
      </c>
    </row>
    <row r="76" spans="1:12" ht="15" customHeight="1" x14ac:dyDescent="0.25">
      <c r="A76" s="4" t="s">
        <v>604</v>
      </c>
      <c r="B76" s="4" t="s">
        <v>874</v>
      </c>
      <c r="C76" s="4" t="s">
        <v>544</v>
      </c>
      <c r="D76" s="4" t="s">
        <v>544</v>
      </c>
      <c r="E76" s="4" t="s">
        <v>544</v>
      </c>
      <c r="F76" s="7" t="s">
        <v>544</v>
      </c>
      <c r="G76" s="7"/>
      <c r="H76" s="4" t="s">
        <v>544</v>
      </c>
      <c r="I76" s="4" t="s">
        <v>544</v>
      </c>
      <c r="J76" s="4" t="s">
        <v>874</v>
      </c>
      <c r="K76" s="4" t="s">
        <v>544</v>
      </c>
      <c r="L76" s="4" t="s">
        <v>479</v>
      </c>
    </row>
    <row r="77" spans="1:12" ht="14.25" customHeight="1" x14ac:dyDescent="0.25">
      <c r="A77" s="4" t="s">
        <v>607</v>
      </c>
      <c r="B77" s="4" t="s">
        <v>875</v>
      </c>
      <c r="C77" s="4" t="s">
        <v>544</v>
      </c>
      <c r="D77" s="4" t="s">
        <v>544</v>
      </c>
      <c r="E77" s="4" t="s">
        <v>544</v>
      </c>
      <c r="F77" s="7" t="s">
        <v>544</v>
      </c>
      <c r="G77" s="7"/>
      <c r="H77" s="4" t="s">
        <v>544</v>
      </c>
      <c r="I77" s="4" t="s">
        <v>544</v>
      </c>
      <c r="J77" s="4" t="s">
        <v>875</v>
      </c>
      <c r="K77" s="4" t="s">
        <v>544</v>
      </c>
      <c r="L77" s="4" t="s">
        <v>270</v>
      </c>
    </row>
    <row r="78" spans="1:12" ht="14.25" customHeight="1" x14ac:dyDescent="0.25">
      <c r="A78" s="4" t="s">
        <v>611</v>
      </c>
      <c r="B78" s="4" t="s">
        <v>876</v>
      </c>
      <c r="C78" s="4" t="s">
        <v>544</v>
      </c>
      <c r="D78" s="4" t="s">
        <v>544</v>
      </c>
      <c r="E78" s="4" t="s">
        <v>544</v>
      </c>
      <c r="F78" s="7" t="s">
        <v>544</v>
      </c>
      <c r="G78" s="7"/>
      <c r="H78" s="4" t="s">
        <v>544</v>
      </c>
      <c r="I78" s="4" t="s">
        <v>544</v>
      </c>
      <c r="J78" s="4" t="s">
        <v>876</v>
      </c>
      <c r="K78" s="4" t="s">
        <v>544</v>
      </c>
      <c r="L78" s="4" t="s">
        <v>85</v>
      </c>
    </row>
    <row r="79" spans="1:12" ht="14.25" customHeight="1" x14ac:dyDescent="0.25">
      <c r="A79" s="4" t="s">
        <v>615</v>
      </c>
      <c r="B79" s="4" t="s">
        <v>721</v>
      </c>
      <c r="C79" s="4" t="s">
        <v>544</v>
      </c>
      <c r="D79" s="4" t="s">
        <v>544</v>
      </c>
      <c r="E79" s="4" t="s">
        <v>544</v>
      </c>
      <c r="F79" s="7" t="s">
        <v>544</v>
      </c>
      <c r="G79" s="7"/>
      <c r="H79" s="4" t="s">
        <v>544</v>
      </c>
      <c r="I79" s="4" t="s">
        <v>544</v>
      </c>
      <c r="J79" s="4" t="s">
        <v>721</v>
      </c>
      <c r="K79" s="4" t="s">
        <v>544</v>
      </c>
      <c r="L79" s="4" t="s">
        <v>113</v>
      </c>
    </row>
    <row r="80" spans="1:12" ht="14.25" customHeight="1" x14ac:dyDescent="0.25">
      <c r="A80" s="4" t="s">
        <v>618</v>
      </c>
      <c r="B80" s="4" t="s">
        <v>112</v>
      </c>
      <c r="C80" s="4" t="s">
        <v>544</v>
      </c>
      <c r="D80" s="4" t="s">
        <v>544</v>
      </c>
      <c r="E80" s="4" t="s">
        <v>544</v>
      </c>
      <c r="F80" s="7" t="s">
        <v>544</v>
      </c>
      <c r="G80" s="7"/>
      <c r="H80" s="4" t="s">
        <v>544</v>
      </c>
      <c r="I80" s="4" t="s">
        <v>544</v>
      </c>
      <c r="J80" s="4" t="s">
        <v>112</v>
      </c>
      <c r="K80" s="4" t="s">
        <v>544</v>
      </c>
      <c r="L80" s="4" t="s">
        <v>209</v>
      </c>
    </row>
    <row r="81" spans="1:12" ht="15" customHeight="1" x14ac:dyDescent="0.25">
      <c r="A81" s="4"/>
      <c r="B81" s="4"/>
      <c r="C81" s="4"/>
      <c r="D81" s="4"/>
      <c r="E81" s="4"/>
      <c r="F81" s="7"/>
      <c r="G81" s="7"/>
      <c r="H81" s="4"/>
      <c r="I81" s="4"/>
      <c r="J81" s="4"/>
      <c r="K81" s="4"/>
      <c r="L81" s="4" t="s">
        <v>656</v>
      </c>
    </row>
  </sheetData>
  <mergeCells count="83">
    <mergeCell ref="F80:G80"/>
    <mergeCell ref="F81:G81"/>
    <mergeCell ref="F75:G75"/>
    <mergeCell ref="F76:G76"/>
    <mergeCell ref="F77:G77"/>
    <mergeCell ref="F78:G78"/>
    <mergeCell ref="F79:G79"/>
    <mergeCell ref="F70:G70"/>
    <mergeCell ref="F71:G71"/>
    <mergeCell ref="F72:G72"/>
    <mergeCell ref="F73:G73"/>
    <mergeCell ref="F74:G74"/>
    <mergeCell ref="F65:G65"/>
    <mergeCell ref="F66:G66"/>
    <mergeCell ref="F67:G67"/>
    <mergeCell ref="F68:G68"/>
    <mergeCell ref="F69:G69"/>
    <mergeCell ref="F60:G60"/>
    <mergeCell ref="F61:G61"/>
    <mergeCell ref="F62:G62"/>
    <mergeCell ref="F63:G63"/>
    <mergeCell ref="F64:G64"/>
    <mergeCell ref="F55:G55"/>
    <mergeCell ref="F56:G56"/>
    <mergeCell ref="F57:G57"/>
    <mergeCell ref="F58:G58"/>
    <mergeCell ref="F59:G59"/>
    <mergeCell ref="F50:G50"/>
    <mergeCell ref="F51:G51"/>
    <mergeCell ref="F52:G52"/>
    <mergeCell ref="F53:G53"/>
    <mergeCell ref="F54:G54"/>
    <mergeCell ref="F45:G45"/>
    <mergeCell ref="F46:G46"/>
    <mergeCell ref="F47:G47"/>
    <mergeCell ref="F48:G48"/>
    <mergeCell ref="F49:G49"/>
    <mergeCell ref="F40:G40"/>
    <mergeCell ref="F41:G41"/>
    <mergeCell ref="F42:G42"/>
    <mergeCell ref="F43:G43"/>
    <mergeCell ref="F44:G44"/>
    <mergeCell ref="F15:G15"/>
    <mergeCell ref="F16:G16"/>
    <mergeCell ref="F17:G17"/>
    <mergeCell ref="F18:G18"/>
    <mergeCell ref="F39:G39"/>
    <mergeCell ref="F10:G10"/>
    <mergeCell ref="F11:G11"/>
    <mergeCell ref="F12:G12"/>
    <mergeCell ref="F13:G13"/>
    <mergeCell ref="F14:G14"/>
    <mergeCell ref="F5:G5"/>
    <mergeCell ref="F6:G6"/>
    <mergeCell ref="F7:G7"/>
    <mergeCell ref="F8:G8"/>
    <mergeCell ref="F9:G9"/>
    <mergeCell ref="A1:F1"/>
    <mergeCell ref="G1:M1"/>
    <mergeCell ref="A2:F2"/>
    <mergeCell ref="G2:M2"/>
    <mergeCell ref="G3:M3"/>
    <mergeCell ref="A3:F3"/>
    <mergeCell ref="F34:G34"/>
    <mergeCell ref="F35:G35"/>
    <mergeCell ref="F36:G36"/>
    <mergeCell ref="F37:G37"/>
    <mergeCell ref="F38:G38"/>
    <mergeCell ref="F29:G29"/>
    <mergeCell ref="F30:G30"/>
    <mergeCell ref="F31:G31"/>
    <mergeCell ref="F32:G32"/>
    <mergeCell ref="F33:G33"/>
    <mergeCell ref="F24:G24"/>
    <mergeCell ref="F25:G25"/>
    <mergeCell ref="F26:G26"/>
    <mergeCell ref="F27:G27"/>
    <mergeCell ref="F28:G28"/>
    <mergeCell ref="F19:G19"/>
    <mergeCell ref="F20:G20"/>
    <mergeCell ref="F21:G21"/>
    <mergeCell ref="F22:G22"/>
    <mergeCell ref="F23:G23"/>
  </mergeCells>
  <pageMargins left="0.25" right="0.25" top="0.25" bottom="0.25" header="0.3" footer="0.3"/>
  <pageSetup paperSize="0" orientation="portrait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M32"/>
  <sheetViews>
    <sheetView showGridLines="0" workbookViewId="0"/>
  </sheetViews>
  <sheetFormatPr defaultRowHeight="15" x14ac:dyDescent="0.25"/>
  <cols>
    <col min="1" max="1" width="12" style="1" customWidth="1"/>
    <col min="2" max="2" width="13.7109375" style="1" customWidth="1"/>
    <col min="3" max="3" width="12" style="1" customWidth="1"/>
    <col min="4" max="4" width="15.28515625" style="1" customWidth="1"/>
    <col min="5" max="5" width="13.5703125" style="1" customWidth="1"/>
    <col min="6" max="6" width="3" style="1" customWidth="1"/>
    <col min="7" max="7" width="7.140625" style="1" customWidth="1"/>
    <col min="8" max="8" width="13.7109375" style="1" customWidth="1"/>
    <col min="9" max="9" width="10.140625" style="1" customWidth="1"/>
    <col min="10" max="11" width="12" style="1" customWidth="1"/>
    <col min="12" max="12" width="20.42578125" style="1" customWidth="1"/>
    <col min="13" max="13" width="9.5703125" style="1" customWidth="1"/>
  </cols>
  <sheetData>
    <row r="1" spans="1:13" ht="12" customHeight="1" x14ac:dyDescent="0.25">
      <c r="A1" s="7" t="s">
        <v>877</v>
      </c>
      <c r="B1" s="7"/>
      <c r="C1" s="7"/>
      <c r="D1" s="7"/>
      <c r="E1" s="7"/>
      <c r="F1" s="7"/>
      <c r="G1" s="7"/>
      <c r="H1" s="7"/>
      <c r="I1" s="7"/>
      <c r="J1" s="7"/>
      <c r="K1" s="7"/>
      <c r="L1" s="7"/>
      <c r="M1" s="7"/>
    </row>
    <row r="2" spans="1:13" ht="12.75" customHeight="1" x14ac:dyDescent="0.25">
      <c r="A2" s="7" t="s">
        <v>1</v>
      </c>
      <c r="B2" s="7"/>
      <c r="C2" s="7"/>
      <c r="D2" s="7"/>
      <c r="E2" s="7"/>
      <c r="F2" s="7"/>
      <c r="G2" s="7" t="s">
        <v>529</v>
      </c>
      <c r="H2" s="7"/>
      <c r="I2" s="7"/>
      <c r="J2" s="7"/>
      <c r="K2" s="7"/>
      <c r="L2" s="7"/>
      <c r="M2" s="7"/>
    </row>
    <row r="3" spans="1:13" ht="12" customHeight="1" x14ac:dyDescent="0.25">
      <c r="A3" s="7" t="s">
        <v>4</v>
      </c>
      <c r="B3" s="7"/>
      <c r="C3" s="7"/>
      <c r="D3" s="7"/>
      <c r="E3" s="7"/>
      <c r="F3" s="7"/>
      <c r="G3" s="7"/>
      <c r="H3" s="7"/>
      <c r="I3" s="7"/>
      <c r="J3" s="7"/>
      <c r="K3" s="7"/>
      <c r="L3" s="7"/>
      <c r="M3" s="7"/>
    </row>
    <row r="4" spans="1:13" ht="18" customHeight="1" x14ac:dyDescent="0.25"/>
    <row r="5" spans="1:13" ht="14.25" customHeight="1" x14ac:dyDescent="0.25">
      <c r="A5" s="4"/>
      <c r="B5" s="4" t="s">
        <v>658</v>
      </c>
      <c r="C5" s="4"/>
      <c r="D5" s="4"/>
      <c r="E5" s="4"/>
      <c r="F5" s="7"/>
      <c r="G5" s="7"/>
      <c r="H5" s="4"/>
      <c r="I5" s="4"/>
      <c r="J5" s="4"/>
      <c r="K5" s="4"/>
      <c r="L5" s="4"/>
    </row>
    <row r="6" spans="1:13" ht="15" customHeight="1" x14ac:dyDescent="0.25">
      <c r="A6" s="4"/>
      <c r="B6" s="4" t="s">
        <v>56</v>
      </c>
      <c r="C6" s="4" t="s">
        <v>57</v>
      </c>
      <c r="D6" s="4" t="s">
        <v>58</v>
      </c>
      <c r="E6" s="4" t="s">
        <v>59</v>
      </c>
      <c r="F6" s="7" t="s">
        <v>60</v>
      </c>
      <c r="G6" s="7"/>
      <c r="H6" s="4" t="s">
        <v>61</v>
      </c>
      <c r="I6" s="4" t="s">
        <v>62</v>
      </c>
      <c r="J6" s="4" t="s">
        <v>533</v>
      </c>
      <c r="K6" s="4" t="s">
        <v>534</v>
      </c>
      <c r="L6" s="4" t="s">
        <v>535</v>
      </c>
    </row>
    <row r="7" spans="1:13" ht="14.25" customHeight="1" x14ac:dyDescent="0.25">
      <c r="A7" s="4" t="s">
        <v>536</v>
      </c>
      <c r="B7" s="4"/>
      <c r="C7" s="4"/>
      <c r="D7" s="4"/>
      <c r="E7" s="4"/>
      <c r="F7" s="7"/>
      <c r="G7" s="7"/>
      <c r="H7" s="4"/>
      <c r="I7" s="4"/>
      <c r="J7" s="4" t="s">
        <v>540</v>
      </c>
      <c r="K7" s="4" t="s">
        <v>541</v>
      </c>
      <c r="L7" s="4" t="s">
        <v>542</v>
      </c>
    </row>
    <row r="8" spans="1:13" ht="14.25" customHeight="1" x14ac:dyDescent="0.25">
      <c r="A8" s="4" t="s">
        <v>543</v>
      </c>
      <c r="B8" s="4" t="s">
        <v>844</v>
      </c>
      <c r="C8" s="4" t="s">
        <v>845</v>
      </c>
      <c r="D8" s="4" t="s">
        <v>572</v>
      </c>
      <c r="E8" s="4" t="s">
        <v>217</v>
      </c>
      <c r="F8" s="7" t="s">
        <v>708</v>
      </c>
      <c r="G8" s="7"/>
      <c r="H8" s="4" t="s">
        <v>709</v>
      </c>
      <c r="I8" s="4" t="s">
        <v>217</v>
      </c>
      <c r="J8" s="4" t="s">
        <v>714</v>
      </c>
      <c r="K8" s="4" t="s">
        <v>711</v>
      </c>
      <c r="L8" s="4" t="s">
        <v>660</v>
      </c>
    </row>
    <row r="9" spans="1:13" ht="14.25" customHeight="1" x14ac:dyDescent="0.25">
      <c r="A9" s="4" t="s">
        <v>547</v>
      </c>
      <c r="B9" s="4" t="s">
        <v>602</v>
      </c>
      <c r="C9" s="4" t="s">
        <v>830</v>
      </c>
      <c r="D9" s="4" t="s">
        <v>712</v>
      </c>
      <c r="E9" s="4" t="s">
        <v>713</v>
      </c>
      <c r="F9" s="7" t="s">
        <v>714</v>
      </c>
      <c r="G9" s="7"/>
      <c r="H9" s="4" t="s">
        <v>715</v>
      </c>
      <c r="I9" s="4" t="s">
        <v>327</v>
      </c>
      <c r="J9" s="4" t="s">
        <v>878</v>
      </c>
      <c r="K9" s="4" t="s">
        <v>717</v>
      </c>
      <c r="L9" s="4" t="s">
        <v>133</v>
      </c>
    </row>
    <row r="10" spans="1:13" ht="14.25" customHeight="1" x14ac:dyDescent="0.25">
      <c r="A10" s="4" t="s">
        <v>550</v>
      </c>
      <c r="B10" s="4" t="s">
        <v>847</v>
      </c>
      <c r="C10" s="4" t="s">
        <v>487</v>
      </c>
      <c r="D10" s="4" t="s">
        <v>712</v>
      </c>
      <c r="E10" s="4" t="s">
        <v>602</v>
      </c>
      <c r="F10" s="7" t="s">
        <v>718</v>
      </c>
      <c r="G10" s="7"/>
      <c r="H10" s="4" t="s">
        <v>602</v>
      </c>
      <c r="I10" s="4" t="s">
        <v>103</v>
      </c>
      <c r="J10" s="4" t="s">
        <v>879</v>
      </c>
      <c r="K10" s="4" t="s">
        <v>217</v>
      </c>
      <c r="L10" s="4" t="s">
        <v>270</v>
      </c>
    </row>
    <row r="11" spans="1:13" ht="15" customHeight="1" x14ac:dyDescent="0.25">
      <c r="A11" s="4" t="s">
        <v>552</v>
      </c>
      <c r="B11" s="4" t="s">
        <v>112</v>
      </c>
      <c r="C11" s="4" t="s">
        <v>492</v>
      </c>
      <c r="D11" s="4" t="s">
        <v>720</v>
      </c>
      <c r="E11" s="4" t="s">
        <v>721</v>
      </c>
      <c r="F11" s="7" t="s">
        <v>722</v>
      </c>
      <c r="G11" s="7"/>
      <c r="H11" s="4" t="s">
        <v>723</v>
      </c>
      <c r="I11" s="4" t="s">
        <v>216</v>
      </c>
      <c r="J11" s="4" t="s">
        <v>880</v>
      </c>
      <c r="K11" s="4" t="s">
        <v>724</v>
      </c>
      <c r="L11" s="4" t="s">
        <v>662</v>
      </c>
    </row>
    <row r="12" spans="1:13" ht="14.25" customHeight="1" x14ac:dyDescent="0.25">
      <c r="A12" s="4" t="s">
        <v>556</v>
      </c>
      <c r="B12" s="4" t="s">
        <v>742</v>
      </c>
      <c r="C12" s="4" t="s">
        <v>833</v>
      </c>
      <c r="D12" s="4" t="s">
        <v>217</v>
      </c>
      <c r="E12" s="4" t="s">
        <v>725</v>
      </c>
      <c r="F12" s="7" t="s">
        <v>726</v>
      </c>
      <c r="G12" s="7"/>
      <c r="H12" s="4" t="s">
        <v>727</v>
      </c>
      <c r="I12" s="4" t="s">
        <v>728</v>
      </c>
      <c r="J12" s="4" t="s">
        <v>881</v>
      </c>
      <c r="K12" s="4" t="s">
        <v>730</v>
      </c>
      <c r="L12" s="4" t="s">
        <v>664</v>
      </c>
    </row>
    <row r="13" spans="1:13" ht="14.25" customHeight="1" x14ac:dyDescent="0.25">
      <c r="A13" s="4" t="s">
        <v>558</v>
      </c>
      <c r="B13" s="4" t="s">
        <v>849</v>
      </c>
      <c r="C13" s="4" t="s">
        <v>850</v>
      </c>
      <c r="D13" s="4" t="s">
        <v>731</v>
      </c>
      <c r="E13" s="4" t="s">
        <v>732</v>
      </c>
      <c r="F13" s="7" t="s">
        <v>733</v>
      </c>
      <c r="G13" s="7"/>
      <c r="H13" s="4" t="s">
        <v>734</v>
      </c>
      <c r="I13" s="4" t="s">
        <v>735</v>
      </c>
      <c r="J13" s="4" t="s">
        <v>882</v>
      </c>
      <c r="K13" s="4" t="s">
        <v>737</v>
      </c>
      <c r="L13" s="4" t="s">
        <v>666</v>
      </c>
    </row>
    <row r="14" spans="1:13" ht="14.25" customHeight="1" x14ac:dyDescent="0.25">
      <c r="A14" s="4" t="s">
        <v>561</v>
      </c>
      <c r="B14" s="4" t="s">
        <v>851</v>
      </c>
      <c r="C14" s="4" t="s">
        <v>852</v>
      </c>
      <c r="D14" s="4" t="s">
        <v>738</v>
      </c>
      <c r="E14" s="4" t="s">
        <v>739</v>
      </c>
      <c r="F14" s="7" t="s">
        <v>740</v>
      </c>
      <c r="G14" s="7"/>
      <c r="H14" s="4" t="s">
        <v>736</v>
      </c>
      <c r="I14" s="4" t="s">
        <v>418</v>
      </c>
      <c r="J14" s="4" t="s">
        <v>883</v>
      </c>
      <c r="K14" s="4" t="s">
        <v>742</v>
      </c>
      <c r="L14" s="4" t="s">
        <v>668</v>
      </c>
    </row>
    <row r="15" spans="1:13" ht="14.25" customHeight="1" x14ac:dyDescent="0.25">
      <c r="A15" s="4" t="s">
        <v>563</v>
      </c>
      <c r="B15" s="4" t="s">
        <v>854</v>
      </c>
      <c r="C15" s="4" t="s">
        <v>776</v>
      </c>
      <c r="D15" s="4" t="s">
        <v>743</v>
      </c>
      <c r="E15" s="4" t="s">
        <v>744</v>
      </c>
      <c r="F15" s="7" t="s">
        <v>745</v>
      </c>
      <c r="G15" s="7"/>
      <c r="H15" s="4" t="s">
        <v>746</v>
      </c>
      <c r="I15" s="4" t="s">
        <v>747</v>
      </c>
      <c r="J15" s="4" t="s">
        <v>859</v>
      </c>
      <c r="K15" s="4" t="s">
        <v>748</v>
      </c>
      <c r="L15" s="4" t="s">
        <v>103</v>
      </c>
    </row>
    <row r="16" spans="1:13" ht="15" customHeight="1" x14ac:dyDescent="0.25">
      <c r="A16" s="4" t="s">
        <v>567</v>
      </c>
      <c r="B16" s="4" t="s">
        <v>856</v>
      </c>
      <c r="C16" s="4" t="s">
        <v>780</v>
      </c>
      <c r="D16" s="4" t="s">
        <v>749</v>
      </c>
      <c r="E16" s="4" t="s">
        <v>750</v>
      </c>
      <c r="F16" s="7" t="s">
        <v>751</v>
      </c>
      <c r="G16" s="7"/>
      <c r="H16" s="4" t="s">
        <v>752</v>
      </c>
      <c r="I16" s="4" t="s">
        <v>217</v>
      </c>
      <c r="J16" s="4" t="s">
        <v>884</v>
      </c>
      <c r="K16" s="4" t="s">
        <v>753</v>
      </c>
      <c r="L16" s="4" t="s">
        <v>670</v>
      </c>
    </row>
    <row r="17" spans="1:12" ht="14.25" customHeight="1" x14ac:dyDescent="0.25">
      <c r="A17" s="4" t="s">
        <v>570</v>
      </c>
      <c r="B17" s="4" t="s">
        <v>858</v>
      </c>
      <c r="C17" s="4" t="s">
        <v>859</v>
      </c>
      <c r="D17" s="4" t="s">
        <v>754</v>
      </c>
      <c r="E17" s="4" t="s">
        <v>755</v>
      </c>
      <c r="F17" s="7" t="s">
        <v>725</v>
      </c>
      <c r="G17" s="7"/>
      <c r="H17" s="4" t="s">
        <v>756</v>
      </c>
      <c r="I17" s="4" t="s">
        <v>757</v>
      </c>
      <c r="J17" s="4" t="s">
        <v>885</v>
      </c>
      <c r="K17" s="4" t="s">
        <v>759</v>
      </c>
      <c r="L17" s="4" t="s">
        <v>672</v>
      </c>
    </row>
    <row r="18" spans="1:12" ht="14.25" customHeight="1" x14ac:dyDescent="0.25">
      <c r="A18" s="4" t="s">
        <v>573</v>
      </c>
      <c r="B18" s="4" t="s">
        <v>860</v>
      </c>
      <c r="C18" s="4" t="s">
        <v>861</v>
      </c>
      <c r="D18" s="4" t="s">
        <v>717</v>
      </c>
      <c r="E18" s="4" t="s">
        <v>760</v>
      </c>
      <c r="F18" s="7" t="s">
        <v>761</v>
      </c>
      <c r="G18" s="7"/>
      <c r="H18" s="4" t="s">
        <v>762</v>
      </c>
      <c r="I18" s="4" t="s">
        <v>760</v>
      </c>
      <c r="J18" s="4" t="s">
        <v>886</v>
      </c>
      <c r="K18" s="4" t="s">
        <v>764</v>
      </c>
      <c r="L18" s="4" t="s">
        <v>670</v>
      </c>
    </row>
    <row r="19" spans="1:12" ht="14.25" customHeight="1" x14ac:dyDescent="0.25">
      <c r="A19" s="4" t="s">
        <v>577</v>
      </c>
      <c r="B19" s="4" t="s">
        <v>862</v>
      </c>
      <c r="C19" s="4" t="s">
        <v>808</v>
      </c>
      <c r="D19" s="4" t="s">
        <v>765</v>
      </c>
      <c r="E19" s="4" t="s">
        <v>766</v>
      </c>
      <c r="F19" s="7" t="s">
        <v>767</v>
      </c>
      <c r="G19" s="7"/>
      <c r="H19" s="4" t="s">
        <v>768</v>
      </c>
      <c r="I19" s="4" t="s">
        <v>769</v>
      </c>
      <c r="J19" s="4" t="s">
        <v>777</v>
      </c>
      <c r="K19" s="4" t="s">
        <v>771</v>
      </c>
      <c r="L19" s="4" t="s">
        <v>675</v>
      </c>
    </row>
    <row r="20" spans="1:12" ht="14.25" customHeight="1" x14ac:dyDescent="0.25">
      <c r="A20" s="4" t="s">
        <v>581</v>
      </c>
      <c r="B20" s="4" t="s">
        <v>864</v>
      </c>
      <c r="C20" s="4" t="s">
        <v>887</v>
      </c>
      <c r="D20" s="4" t="s">
        <v>773</v>
      </c>
      <c r="E20" s="4" t="s">
        <v>774</v>
      </c>
      <c r="F20" s="7" t="s">
        <v>775</v>
      </c>
      <c r="G20" s="7"/>
      <c r="H20" s="4" t="s">
        <v>776</v>
      </c>
      <c r="I20" s="4" t="s">
        <v>777</v>
      </c>
      <c r="J20" s="4" t="s">
        <v>783</v>
      </c>
      <c r="K20" s="4" t="s">
        <v>779</v>
      </c>
      <c r="L20" s="4" t="s">
        <v>678</v>
      </c>
    </row>
    <row r="21" spans="1:12" ht="15" customHeight="1" x14ac:dyDescent="0.25">
      <c r="A21" s="4" t="s">
        <v>585</v>
      </c>
      <c r="B21" s="4" t="s">
        <v>867</v>
      </c>
      <c r="C21" s="4" t="s">
        <v>888</v>
      </c>
      <c r="D21" s="4" t="s">
        <v>781</v>
      </c>
      <c r="E21" s="4" t="s">
        <v>782</v>
      </c>
      <c r="F21" s="7" t="s">
        <v>783</v>
      </c>
      <c r="G21" s="7"/>
      <c r="H21" s="4" t="s">
        <v>784</v>
      </c>
      <c r="I21" s="4" t="s">
        <v>714</v>
      </c>
      <c r="J21" s="4" t="s">
        <v>889</v>
      </c>
      <c r="K21" s="4" t="s">
        <v>785</v>
      </c>
      <c r="L21" s="4" t="s">
        <v>681</v>
      </c>
    </row>
    <row r="22" spans="1:12" ht="14.25" customHeight="1" x14ac:dyDescent="0.25">
      <c r="A22" s="4" t="s">
        <v>587</v>
      </c>
      <c r="B22" s="4" t="s">
        <v>772</v>
      </c>
      <c r="C22" s="4" t="s">
        <v>890</v>
      </c>
      <c r="D22" s="4" t="s">
        <v>776</v>
      </c>
      <c r="E22" s="4" t="s">
        <v>762</v>
      </c>
      <c r="F22" s="7" t="s">
        <v>730</v>
      </c>
      <c r="G22" s="7"/>
      <c r="H22" s="4" t="s">
        <v>786</v>
      </c>
      <c r="I22" s="4" t="s">
        <v>787</v>
      </c>
      <c r="J22" s="4" t="s">
        <v>730</v>
      </c>
      <c r="K22" s="4" t="s">
        <v>788</v>
      </c>
      <c r="L22" s="4" t="s">
        <v>504</v>
      </c>
    </row>
    <row r="23" spans="1:12" ht="14.25" customHeight="1" x14ac:dyDescent="0.25">
      <c r="A23" s="4" t="s">
        <v>591</v>
      </c>
      <c r="B23" s="4" t="s">
        <v>804</v>
      </c>
      <c r="C23" s="4" t="s">
        <v>789</v>
      </c>
      <c r="D23" s="4" t="s">
        <v>790</v>
      </c>
      <c r="E23" s="4" t="s">
        <v>791</v>
      </c>
      <c r="F23" s="7" t="s">
        <v>792</v>
      </c>
      <c r="G23" s="7"/>
      <c r="H23" s="4" t="s">
        <v>793</v>
      </c>
      <c r="I23" s="4" t="s">
        <v>794</v>
      </c>
      <c r="J23" s="4" t="s">
        <v>891</v>
      </c>
      <c r="K23" s="4" t="s">
        <v>796</v>
      </c>
      <c r="L23" s="4" t="s">
        <v>685</v>
      </c>
    </row>
    <row r="24" spans="1:12" ht="14.25" customHeight="1" x14ac:dyDescent="0.25">
      <c r="A24" s="4" t="s">
        <v>595</v>
      </c>
      <c r="B24" s="4" t="s">
        <v>871</v>
      </c>
      <c r="C24" s="4" t="s">
        <v>797</v>
      </c>
      <c r="D24" s="4" t="s">
        <v>798</v>
      </c>
      <c r="E24" s="4" t="s">
        <v>799</v>
      </c>
      <c r="F24" s="7" t="s">
        <v>800</v>
      </c>
      <c r="G24" s="7"/>
      <c r="H24" s="4" t="s">
        <v>801</v>
      </c>
      <c r="I24" s="4" t="s">
        <v>802</v>
      </c>
      <c r="J24" s="4" t="s">
        <v>892</v>
      </c>
      <c r="K24" s="4" t="s">
        <v>804</v>
      </c>
      <c r="L24" s="4" t="s">
        <v>687</v>
      </c>
    </row>
    <row r="25" spans="1:12" ht="14.25" customHeight="1" x14ac:dyDescent="0.25">
      <c r="A25" s="4" t="s">
        <v>598</v>
      </c>
      <c r="B25" s="4" t="s">
        <v>872</v>
      </c>
      <c r="C25" s="4" t="s">
        <v>745</v>
      </c>
      <c r="D25" s="4" t="s">
        <v>805</v>
      </c>
      <c r="E25" s="4" t="s">
        <v>806</v>
      </c>
      <c r="F25" s="7" t="s">
        <v>807</v>
      </c>
      <c r="G25" s="7"/>
      <c r="H25" s="4" t="s">
        <v>808</v>
      </c>
      <c r="I25" s="4" t="s">
        <v>809</v>
      </c>
      <c r="J25" s="4" t="s">
        <v>893</v>
      </c>
      <c r="K25" s="4" t="s">
        <v>781</v>
      </c>
      <c r="L25" s="4" t="s">
        <v>689</v>
      </c>
    </row>
    <row r="26" spans="1:12" ht="15" customHeight="1" x14ac:dyDescent="0.25">
      <c r="A26" s="4" t="s">
        <v>600</v>
      </c>
      <c r="B26" s="4" t="s">
        <v>873</v>
      </c>
      <c r="C26" s="4" t="s">
        <v>808</v>
      </c>
      <c r="D26" s="4" t="s">
        <v>811</v>
      </c>
      <c r="E26" s="4" t="s">
        <v>812</v>
      </c>
      <c r="F26" s="7" t="s">
        <v>813</v>
      </c>
      <c r="G26" s="7"/>
      <c r="H26" s="4" t="s">
        <v>814</v>
      </c>
      <c r="I26" s="4" t="s">
        <v>795</v>
      </c>
      <c r="J26" s="4" t="s">
        <v>889</v>
      </c>
      <c r="K26" s="4" t="s">
        <v>778</v>
      </c>
      <c r="L26" s="4" t="s">
        <v>85</v>
      </c>
    </row>
    <row r="27" spans="1:12" ht="14.25" customHeight="1" x14ac:dyDescent="0.25">
      <c r="A27" s="4" t="s">
        <v>604</v>
      </c>
      <c r="B27" s="4" t="s">
        <v>874</v>
      </c>
      <c r="C27" s="4" t="s">
        <v>816</v>
      </c>
      <c r="D27" s="4" t="s">
        <v>817</v>
      </c>
      <c r="E27" s="4" t="s">
        <v>728</v>
      </c>
      <c r="F27" s="7" t="s">
        <v>818</v>
      </c>
      <c r="G27" s="7"/>
      <c r="H27" s="4" t="s">
        <v>819</v>
      </c>
      <c r="I27" s="4" t="s">
        <v>820</v>
      </c>
      <c r="J27" s="4" t="s">
        <v>894</v>
      </c>
      <c r="K27" s="4" t="s">
        <v>822</v>
      </c>
      <c r="L27" s="4" t="s">
        <v>691</v>
      </c>
    </row>
    <row r="28" spans="1:12" ht="14.25" customHeight="1" x14ac:dyDescent="0.25">
      <c r="A28" s="4" t="s">
        <v>607</v>
      </c>
      <c r="B28" s="4" t="s">
        <v>875</v>
      </c>
      <c r="C28" s="4" t="s">
        <v>823</v>
      </c>
      <c r="D28" s="4" t="s">
        <v>755</v>
      </c>
      <c r="E28" s="4" t="s">
        <v>824</v>
      </c>
      <c r="F28" s="7" t="s">
        <v>825</v>
      </c>
      <c r="G28" s="7"/>
      <c r="H28" s="4" t="s">
        <v>112</v>
      </c>
      <c r="I28" s="4" t="s">
        <v>826</v>
      </c>
      <c r="J28" s="4" t="s">
        <v>895</v>
      </c>
      <c r="K28" s="4" t="s">
        <v>828</v>
      </c>
      <c r="L28" s="4" t="s">
        <v>693</v>
      </c>
    </row>
    <row r="29" spans="1:12" ht="14.25" customHeight="1" x14ac:dyDescent="0.25">
      <c r="A29" s="4" t="s">
        <v>611</v>
      </c>
      <c r="B29" s="4" t="s">
        <v>876</v>
      </c>
      <c r="C29" s="4" t="s">
        <v>829</v>
      </c>
      <c r="D29" s="4" t="s">
        <v>830</v>
      </c>
      <c r="E29" s="4" t="s">
        <v>831</v>
      </c>
      <c r="F29" s="7" t="s">
        <v>832</v>
      </c>
      <c r="G29" s="7"/>
      <c r="H29" s="4" t="s">
        <v>833</v>
      </c>
      <c r="I29" s="4" t="s">
        <v>834</v>
      </c>
      <c r="J29" s="4" t="s">
        <v>896</v>
      </c>
      <c r="K29" s="4" t="s">
        <v>55</v>
      </c>
      <c r="L29" s="4" t="s">
        <v>193</v>
      </c>
    </row>
    <row r="30" spans="1:12" ht="14.25" customHeight="1" x14ac:dyDescent="0.25">
      <c r="A30" s="4" t="s">
        <v>615</v>
      </c>
      <c r="B30" s="4" t="s">
        <v>721</v>
      </c>
      <c r="C30" s="4" t="s">
        <v>740</v>
      </c>
      <c r="D30" s="4" t="s">
        <v>216</v>
      </c>
      <c r="E30" s="4" t="s">
        <v>594</v>
      </c>
      <c r="F30" s="7" t="s">
        <v>835</v>
      </c>
      <c r="G30" s="7"/>
      <c r="H30" s="4" t="s">
        <v>727</v>
      </c>
      <c r="I30" s="4" t="s">
        <v>836</v>
      </c>
      <c r="J30" s="4" t="s">
        <v>895</v>
      </c>
      <c r="K30" s="4" t="s">
        <v>838</v>
      </c>
      <c r="L30" s="4" t="s">
        <v>696</v>
      </c>
    </row>
    <row r="31" spans="1:12" ht="15" customHeight="1" x14ac:dyDescent="0.25">
      <c r="A31" s="4" t="s">
        <v>618</v>
      </c>
      <c r="B31" s="4" t="s">
        <v>112</v>
      </c>
      <c r="C31" s="4" t="s">
        <v>772</v>
      </c>
      <c r="D31" s="4" t="s">
        <v>788</v>
      </c>
      <c r="E31" s="4" t="s">
        <v>839</v>
      </c>
      <c r="F31" s="7" t="s">
        <v>840</v>
      </c>
      <c r="G31" s="7"/>
      <c r="H31" s="4" t="s">
        <v>841</v>
      </c>
      <c r="I31" s="4" t="s">
        <v>842</v>
      </c>
      <c r="J31" s="4" t="s">
        <v>897</v>
      </c>
      <c r="K31" s="4" t="s">
        <v>801</v>
      </c>
      <c r="L31" s="4" t="s">
        <v>698</v>
      </c>
    </row>
    <row r="32" spans="1:12" ht="14.25" customHeight="1" x14ac:dyDescent="0.25">
      <c r="A32" s="4"/>
      <c r="B32" s="4"/>
      <c r="C32" s="4"/>
      <c r="D32" s="4"/>
      <c r="E32" s="4"/>
      <c r="F32" s="7"/>
      <c r="G32" s="7"/>
      <c r="H32" s="4"/>
      <c r="I32" s="4"/>
      <c r="J32" s="4"/>
      <c r="K32" s="4"/>
      <c r="L32" s="4" t="s">
        <v>631</v>
      </c>
    </row>
  </sheetData>
  <mergeCells count="34">
    <mergeCell ref="F30:G30"/>
    <mergeCell ref="F31:G31"/>
    <mergeCell ref="F32:G32"/>
    <mergeCell ref="F25:G25"/>
    <mergeCell ref="F26:G26"/>
    <mergeCell ref="F27:G27"/>
    <mergeCell ref="F28:G28"/>
    <mergeCell ref="F29:G29"/>
    <mergeCell ref="F20:G20"/>
    <mergeCell ref="F21:G21"/>
    <mergeCell ref="F22:G22"/>
    <mergeCell ref="F23:G23"/>
    <mergeCell ref="F24:G24"/>
    <mergeCell ref="F15:G15"/>
    <mergeCell ref="F16:G16"/>
    <mergeCell ref="F17:G17"/>
    <mergeCell ref="F18:G18"/>
    <mergeCell ref="F19:G19"/>
    <mergeCell ref="F10:G10"/>
    <mergeCell ref="F11:G11"/>
    <mergeCell ref="F12:G12"/>
    <mergeCell ref="F13:G13"/>
    <mergeCell ref="F14:G14"/>
    <mergeCell ref="F5:G5"/>
    <mergeCell ref="F6:G6"/>
    <mergeCell ref="F7:G7"/>
    <mergeCell ref="F8:G8"/>
    <mergeCell ref="F9:G9"/>
    <mergeCell ref="A1:F1"/>
    <mergeCell ref="G1:M1"/>
    <mergeCell ref="A2:F2"/>
    <mergeCell ref="G2:M2"/>
    <mergeCell ref="A3:F3"/>
    <mergeCell ref="G3:M3"/>
  </mergeCells>
  <pageMargins left="0.25" right="0.25" top="0.25" bottom="0.25" header="0.3" footer="0.3"/>
  <pageSetup paperSize="0" orientation="portrait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M81"/>
  <sheetViews>
    <sheetView showGridLines="0" workbookViewId="0"/>
  </sheetViews>
  <sheetFormatPr defaultRowHeight="15" x14ac:dyDescent="0.25"/>
  <cols>
    <col min="1" max="1" width="11.140625" style="1" customWidth="1"/>
    <col min="2" max="5" width="15.7109375" style="1" customWidth="1"/>
    <col min="6" max="6" width="3.42578125" style="1" customWidth="1"/>
    <col min="7" max="7" width="12.28515625" style="1" customWidth="1"/>
    <col min="8" max="9" width="15.7109375" style="1" customWidth="1"/>
    <col min="10" max="10" width="11.28515625" style="1" customWidth="1"/>
    <col min="11" max="11" width="11.140625" style="1" customWidth="1"/>
    <col min="12" max="12" width="19" style="1" customWidth="1"/>
    <col min="13" max="13" width="9.5703125" style="1" customWidth="1"/>
  </cols>
  <sheetData>
    <row r="1" spans="1:13" ht="12" customHeight="1" x14ac:dyDescent="0.25">
      <c r="A1" s="7" t="s">
        <v>898</v>
      </c>
      <c r="B1" s="7"/>
      <c r="C1" s="7"/>
      <c r="D1" s="7"/>
      <c r="E1" s="7"/>
      <c r="F1" s="7"/>
      <c r="G1" s="7"/>
      <c r="H1" s="7"/>
      <c r="I1" s="7"/>
      <c r="J1" s="7"/>
      <c r="K1" s="7"/>
      <c r="L1" s="7"/>
      <c r="M1" s="7"/>
    </row>
    <row r="2" spans="1:13" ht="12.75" customHeight="1" x14ac:dyDescent="0.25">
      <c r="A2" s="7" t="s">
        <v>1</v>
      </c>
      <c r="B2" s="7"/>
      <c r="C2" s="7"/>
      <c r="D2" s="7"/>
      <c r="E2" s="7"/>
      <c r="F2" s="7"/>
      <c r="G2" s="7" t="s">
        <v>529</v>
      </c>
      <c r="H2" s="7"/>
      <c r="I2" s="7"/>
      <c r="J2" s="7"/>
      <c r="K2" s="7"/>
      <c r="L2" s="7"/>
      <c r="M2" s="7"/>
    </row>
    <row r="3" spans="1:13" ht="12" customHeight="1" x14ac:dyDescent="0.25">
      <c r="A3" s="7" t="s">
        <v>4</v>
      </c>
      <c r="B3" s="7"/>
      <c r="C3" s="7"/>
      <c r="D3" s="7"/>
      <c r="E3" s="7"/>
      <c r="F3" s="7"/>
      <c r="G3" s="7"/>
      <c r="H3" s="7"/>
      <c r="I3" s="7"/>
      <c r="J3" s="7"/>
      <c r="K3" s="7"/>
      <c r="L3" s="7"/>
      <c r="M3" s="7"/>
    </row>
    <row r="4" spans="1:13" ht="18" customHeight="1" x14ac:dyDescent="0.25"/>
    <row r="5" spans="1:13" ht="14.25" customHeight="1" x14ac:dyDescent="0.25">
      <c r="A5" s="4"/>
      <c r="B5" s="4" t="s">
        <v>530</v>
      </c>
      <c r="C5" s="4" t="s">
        <v>531</v>
      </c>
      <c r="D5" s="4" t="s">
        <v>532</v>
      </c>
      <c r="E5" s="4"/>
      <c r="F5" s="7"/>
      <c r="G5" s="7"/>
      <c r="H5" s="4"/>
      <c r="I5" s="4"/>
      <c r="J5" s="4"/>
      <c r="K5" s="4"/>
      <c r="L5" s="4"/>
    </row>
    <row r="6" spans="1:13" ht="15" customHeight="1" x14ac:dyDescent="0.25">
      <c r="A6" s="4"/>
      <c r="B6" s="4" t="s">
        <v>56</v>
      </c>
      <c r="C6" s="4" t="s">
        <v>57</v>
      </c>
      <c r="D6" s="4" t="s">
        <v>58</v>
      </c>
      <c r="E6" s="4" t="s">
        <v>59</v>
      </c>
      <c r="F6" s="7" t="s">
        <v>60</v>
      </c>
      <c r="G6" s="7"/>
      <c r="H6" s="4" t="s">
        <v>61</v>
      </c>
      <c r="I6" s="4" t="s">
        <v>62</v>
      </c>
      <c r="J6" s="4" t="s">
        <v>533</v>
      </c>
      <c r="K6" s="4" t="s">
        <v>534</v>
      </c>
      <c r="L6" s="4" t="s">
        <v>535</v>
      </c>
    </row>
    <row r="7" spans="1:13" ht="14.25" customHeight="1" x14ac:dyDescent="0.25">
      <c r="A7" s="4" t="s">
        <v>536</v>
      </c>
      <c r="B7" s="4" t="s">
        <v>530</v>
      </c>
      <c r="C7" s="4" t="s">
        <v>15</v>
      </c>
      <c r="D7" s="4" t="s">
        <v>27</v>
      </c>
      <c r="E7" s="4" t="s">
        <v>537</v>
      </c>
      <c r="F7" s="7" t="s">
        <v>538</v>
      </c>
      <c r="G7" s="7"/>
      <c r="H7" s="4" t="s">
        <v>539</v>
      </c>
      <c r="I7" s="4" t="s">
        <v>532</v>
      </c>
      <c r="J7" s="4" t="s">
        <v>540</v>
      </c>
      <c r="K7" s="4" t="s">
        <v>541</v>
      </c>
      <c r="L7" s="4" t="s">
        <v>542</v>
      </c>
    </row>
    <row r="8" spans="1:13" ht="14.25" customHeight="1" x14ac:dyDescent="0.25">
      <c r="A8" s="4" t="s">
        <v>543</v>
      </c>
      <c r="B8" s="4" t="s">
        <v>544</v>
      </c>
      <c r="C8" s="4" t="s">
        <v>544</v>
      </c>
      <c r="D8" s="4" t="s">
        <v>51</v>
      </c>
      <c r="E8" s="4" t="s">
        <v>113</v>
      </c>
      <c r="F8" s="7" t="s">
        <v>93</v>
      </c>
      <c r="G8" s="7"/>
      <c r="H8" s="4" t="s">
        <v>113</v>
      </c>
      <c r="I8" s="4" t="s">
        <v>270</v>
      </c>
      <c r="J8" s="4" t="s">
        <v>546</v>
      </c>
      <c r="K8" s="4" t="s">
        <v>605</v>
      </c>
      <c r="L8" s="4" t="s">
        <v>546</v>
      </c>
    </row>
    <row r="9" spans="1:13" ht="14.25" customHeight="1" x14ac:dyDescent="0.25">
      <c r="A9" s="4" t="s">
        <v>547</v>
      </c>
      <c r="B9" s="4" t="s">
        <v>544</v>
      </c>
      <c r="C9" s="4" t="s">
        <v>544</v>
      </c>
      <c r="D9" s="4" t="s">
        <v>113</v>
      </c>
      <c r="E9" s="4" t="s">
        <v>209</v>
      </c>
      <c r="F9" s="7" t="s">
        <v>133</v>
      </c>
      <c r="G9" s="7"/>
      <c r="H9" s="4" t="s">
        <v>133</v>
      </c>
      <c r="I9" s="4" t="s">
        <v>209</v>
      </c>
      <c r="J9" s="4" t="s">
        <v>133</v>
      </c>
      <c r="K9" s="4" t="s">
        <v>899</v>
      </c>
      <c r="L9" s="4" t="s">
        <v>133</v>
      </c>
    </row>
    <row r="10" spans="1:13" ht="14.25" customHeight="1" x14ac:dyDescent="0.25">
      <c r="A10" s="4" t="s">
        <v>550</v>
      </c>
      <c r="B10" s="4" t="s">
        <v>544</v>
      </c>
      <c r="C10" s="4" t="s">
        <v>544</v>
      </c>
      <c r="D10" s="4" t="s">
        <v>133</v>
      </c>
      <c r="E10" s="4" t="s">
        <v>113</v>
      </c>
      <c r="F10" s="7" t="s">
        <v>270</v>
      </c>
      <c r="G10" s="7"/>
      <c r="H10" s="4" t="s">
        <v>113</v>
      </c>
      <c r="I10" s="4" t="s">
        <v>101</v>
      </c>
      <c r="J10" s="4" t="s">
        <v>113</v>
      </c>
      <c r="K10" s="4" t="s">
        <v>270</v>
      </c>
      <c r="L10" s="4" t="s">
        <v>113</v>
      </c>
    </row>
    <row r="11" spans="1:13" ht="15" customHeight="1" x14ac:dyDescent="0.25">
      <c r="A11" s="4" t="s">
        <v>552</v>
      </c>
      <c r="B11" s="4" t="s">
        <v>544</v>
      </c>
      <c r="C11" s="4" t="s">
        <v>544</v>
      </c>
      <c r="D11" s="4" t="s">
        <v>135</v>
      </c>
      <c r="E11" s="4" t="s">
        <v>113</v>
      </c>
      <c r="F11" s="7" t="s">
        <v>113</v>
      </c>
      <c r="G11" s="7"/>
      <c r="H11" s="4" t="s">
        <v>270</v>
      </c>
      <c r="I11" s="4" t="s">
        <v>209</v>
      </c>
      <c r="J11" s="4" t="s">
        <v>555</v>
      </c>
      <c r="K11" s="4" t="s">
        <v>900</v>
      </c>
      <c r="L11" s="4" t="s">
        <v>555</v>
      </c>
    </row>
    <row r="12" spans="1:13" ht="14.25" customHeight="1" x14ac:dyDescent="0.25">
      <c r="A12" s="4" t="s">
        <v>556</v>
      </c>
      <c r="B12" s="4" t="s">
        <v>544</v>
      </c>
      <c r="C12" s="4" t="s">
        <v>544</v>
      </c>
      <c r="D12" s="4" t="s">
        <v>426</v>
      </c>
      <c r="E12" s="4" t="s">
        <v>113</v>
      </c>
      <c r="F12" s="7" t="s">
        <v>122</v>
      </c>
      <c r="G12" s="7"/>
      <c r="H12" s="4" t="s">
        <v>209</v>
      </c>
      <c r="I12" s="4" t="s">
        <v>133</v>
      </c>
      <c r="J12" s="4" t="s">
        <v>479</v>
      </c>
      <c r="K12" s="4" t="s">
        <v>899</v>
      </c>
      <c r="L12" s="4" t="s">
        <v>479</v>
      </c>
    </row>
    <row r="13" spans="1:13" ht="14.25" customHeight="1" x14ac:dyDescent="0.25">
      <c r="A13" s="4" t="s">
        <v>558</v>
      </c>
      <c r="B13" s="4" t="s">
        <v>544</v>
      </c>
      <c r="C13" s="4" t="s">
        <v>544</v>
      </c>
      <c r="D13" s="4" t="s">
        <v>901</v>
      </c>
      <c r="E13" s="4" t="s">
        <v>215</v>
      </c>
      <c r="F13" s="7" t="s">
        <v>275</v>
      </c>
      <c r="G13" s="7"/>
      <c r="H13" s="4" t="s">
        <v>113</v>
      </c>
      <c r="I13" s="4" t="s">
        <v>113</v>
      </c>
      <c r="J13" s="4" t="s">
        <v>323</v>
      </c>
      <c r="K13" s="4" t="s">
        <v>113</v>
      </c>
      <c r="L13" s="4" t="s">
        <v>323</v>
      </c>
    </row>
    <row r="14" spans="1:13" ht="14.25" customHeight="1" x14ac:dyDescent="0.25">
      <c r="A14" s="4" t="s">
        <v>561</v>
      </c>
      <c r="B14" s="4" t="s">
        <v>544</v>
      </c>
      <c r="C14" s="4" t="s">
        <v>544</v>
      </c>
      <c r="D14" s="4" t="s">
        <v>145</v>
      </c>
      <c r="E14" s="4" t="s">
        <v>220</v>
      </c>
      <c r="F14" s="7" t="s">
        <v>279</v>
      </c>
      <c r="G14" s="7"/>
      <c r="H14" s="4" t="s">
        <v>215</v>
      </c>
      <c r="I14" s="4" t="s">
        <v>262</v>
      </c>
      <c r="J14" s="4" t="s">
        <v>562</v>
      </c>
      <c r="K14" s="4" t="s">
        <v>902</v>
      </c>
      <c r="L14" s="4" t="s">
        <v>562</v>
      </c>
    </row>
    <row r="15" spans="1:13" ht="14.25" customHeight="1" x14ac:dyDescent="0.25">
      <c r="A15" s="4" t="s">
        <v>563</v>
      </c>
      <c r="B15" s="4" t="s">
        <v>544</v>
      </c>
      <c r="C15" s="4" t="s">
        <v>544</v>
      </c>
      <c r="D15" s="4" t="s">
        <v>118</v>
      </c>
      <c r="E15" s="4" t="s">
        <v>224</v>
      </c>
      <c r="F15" s="7" t="s">
        <v>284</v>
      </c>
      <c r="G15" s="7"/>
      <c r="H15" s="4" t="s">
        <v>347</v>
      </c>
      <c r="I15" s="4" t="s">
        <v>135</v>
      </c>
      <c r="J15" s="4" t="s">
        <v>566</v>
      </c>
      <c r="K15" s="4" t="s">
        <v>903</v>
      </c>
      <c r="L15" s="4" t="s">
        <v>566</v>
      </c>
    </row>
    <row r="16" spans="1:13" ht="15" customHeight="1" x14ac:dyDescent="0.25">
      <c r="A16" s="4" t="s">
        <v>567</v>
      </c>
      <c r="B16" s="4" t="s">
        <v>544</v>
      </c>
      <c r="C16" s="4" t="s">
        <v>544</v>
      </c>
      <c r="D16" s="4" t="s">
        <v>153</v>
      </c>
      <c r="E16" s="4" t="s">
        <v>85</v>
      </c>
      <c r="F16" s="7" t="s">
        <v>53</v>
      </c>
      <c r="G16" s="7"/>
      <c r="H16" s="4" t="s">
        <v>275</v>
      </c>
      <c r="I16" s="4" t="s">
        <v>398</v>
      </c>
      <c r="J16" s="4" t="s">
        <v>569</v>
      </c>
      <c r="K16" s="4" t="s">
        <v>904</v>
      </c>
      <c r="L16" s="4" t="s">
        <v>569</v>
      </c>
    </row>
    <row r="17" spans="1:12" ht="14.25" customHeight="1" x14ac:dyDescent="0.25">
      <c r="A17" s="4" t="s">
        <v>570</v>
      </c>
      <c r="B17" s="4" t="s">
        <v>544</v>
      </c>
      <c r="C17" s="4" t="s">
        <v>544</v>
      </c>
      <c r="D17" s="4" t="s">
        <v>158</v>
      </c>
      <c r="E17" s="4" t="s">
        <v>113</v>
      </c>
      <c r="F17" s="7" t="s">
        <v>290</v>
      </c>
      <c r="G17" s="7"/>
      <c r="H17" s="4" t="s">
        <v>353</v>
      </c>
      <c r="I17" s="4" t="s">
        <v>401</v>
      </c>
      <c r="J17" s="4" t="s">
        <v>572</v>
      </c>
      <c r="K17" s="4" t="s">
        <v>145</v>
      </c>
      <c r="L17" s="4" t="s">
        <v>572</v>
      </c>
    </row>
    <row r="18" spans="1:12" ht="14.25" customHeight="1" x14ac:dyDescent="0.25">
      <c r="A18" s="4" t="s">
        <v>573</v>
      </c>
      <c r="B18" s="4" t="s">
        <v>544</v>
      </c>
      <c r="C18" s="4" t="s">
        <v>544</v>
      </c>
      <c r="D18" s="4" t="s">
        <v>162</v>
      </c>
      <c r="E18" s="4" t="s">
        <v>103</v>
      </c>
      <c r="F18" s="7" t="s">
        <v>224</v>
      </c>
      <c r="G18" s="7"/>
      <c r="H18" s="4" t="s">
        <v>356</v>
      </c>
      <c r="I18" s="4" t="s">
        <v>224</v>
      </c>
      <c r="J18" s="4" t="s">
        <v>576</v>
      </c>
      <c r="K18" s="4" t="s">
        <v>642</v>
      </c>
      <c r="L18" s="4" t="s">
        <v>576</v>
      </c>
    </row>
    <row r="19" spans="1:12" ht="14.25" customHeight="1" x14ac:dyDescent="0.25">
      <c r="A19" s="4" t="s">
        <v>577</v>
      </c>
      <c r="B19" s="4" t="s">
        <v>544</v>
      </c>
      <c r="C19" s="4" t="s">
        <v>544</v>
      </c>
      <c r="D19" s="4" t="s">
        <v>153</v>
      </c>
      <c r="E19" s="4" t="s">
        <v>85</v>
      </c>
      <c r="F19" s="7" t="s">
        <v>224</v>
      </c>
      <c r="G19" s="7"/>
      <c r="H19" s="4" t="s">
        <v>359</v>
      </c>
      <c r="I19" s="4" t="s">
        <v>237</v>
      </c>
      <c r="J19" s="4" t="s">
        <v>580</v>
      </c>
      <c r="K19" s="4" t="s">
        <v>905</v>
      </c>
      <c r="L19" s="4" t="s">
        <v>580</v>
      </c>
    </row>
    <row r="20" spans="1:12" ht="14.25" customHeight="1" x14ac:dyDescent="0.25">
      <c r="A20" s="4" t="s">
        <v>581</v>
      </c>
      <c r="B20" s="4" t="s">
        <v>544</v>
      </c>
      <c r="C20" s="4" t="s">
        <v>84</v>
      </c>
      <c r="D20" s="4" t="s">
        <v>53</v>
      </c>
      <c r="E20" s="4" t="s">
        <v>237</v>
      </c>
      <c r="F20" s="7" t="s">
        <v>300</v>
      </c>
      <c r="G20" s="7"/>
      <c r="H20" s="4" t="s">
        <v>492</v>
      </c>
      <c r="I20" s="4" t="s">
        <v>237</v>
      </c>
      <c r="J20" s="4" t="s">
        <v>584</v>
      </c>
      <c r="K20" s="4" t="s">
        <v>723</v>
      </c>
      <c r="L20" s="4" t="s">
        <v>584</v>
      </c>
    </row>
    <row r="21" spans="1:12" ht="15" customHeight="1" x14ac:dyDescent="0.25">
      <c r="A21" s="4" t="s">
        <v>585</v>
      </c>
      <c r="B21" s="4" t="s">
        <v>544</v>
      </c>
      <c r="C21" s="4" t="s">
        <v>84</v>
      </c>
      <c r="D21" s="4" t="s">
        <v>97</v>
      </c>
      <c r="E21" s="4" t="s">
        <v>53</v>
      </c>
      <c r="F21" s="7" t="s">
        <v>85</v>
      </c>
      <c r="G21" s="7"/>
      <c r="H21" s="4" t="s">
        <v>364</v>
      </c>
      <c r="I21" s="4" t="s">
        <v>85</v>
      </c>
      <c r="J21" s="4" t="s">
        <v>153</v>
      </c>
      <c r="K21" s="4" t="s">
        <v>906</v>
      </c>
      <c r="L21" s="4" t="s">
        <v>153</v>
      </c>
    </row>
    <row r="22" spans="1:12" ht="14.25" customHeight="1" x14ac:dyDescent="0.25">
      <c r="A22" s="4" t="s">
        <v>587</v>
      </c>
      <c r="B22" s="4" t="s">
        <v>544</v>
      </c>
      <c r="C22" s="4" t="s">
        <v>93</v>
      </c>
      <c r="D22" s="4" t="s">
        <v>100</v>
      </c>
      <c r="E22" s="4" t="s">
        <v>53</v>
      </c>
      <c r="F22" s="7" t="s">
        <v>53</v>
      </c>
      <c r="G22" s="7"/>
      <c r="H22" s="4" t="s">
        <v>367</v>
      </c>
      <c r="I22" s="4" t="s">
        <v>237</v>
      </c>
      <c r="J22" s="4" t="s">
        <v>590</v>
      </c>
      <c r="K22" s="4" t="s">
        <v>907</v>
      </c>
      <c r="L22" s="4" t="s">
        <v>590</v>
      </c>
    </row>
    <row r="23" spans="1:12" ht="14.25" customHeight="1" x14ac:dyDescent="0.25">
      <c r="A23" s="4" t="s">
        <v>591</v>
      </c>
      <c r="B23" s="4" t="s">
        <v>544</v>
      </c>
      <c r="C23" s="4" t="s">
        <v>97</v>
      </c>
      <c r="D23" s="4" t="s">
        <v>179</v>
      </c>
      <c r="E23" s="4" t="s">
        <v>244</v>
      </c>
      <c r="F23" s="7" t="s">
        <v>309</v>
      </c>
      <c r="G23" s="7"/>
      <c r="H23" s="4" t="s">
        <v>369</v>
      </c>
      <c r="I23" s="4" t="s">
        <v>418</v>
      </c>
      <c r="J23" s="4" t="s">
        <v>594</v>
      </c>
      <c r="K23" s="4" t="s">
        <v>906</v>
      </c>
      <c r="L23" s="4" t="s">
        <v>594</v>
      </c>
    </row>
    <row r="24" spans="1:12" ht="14.25" customHeight="1" x14ac:dyDescent="0.25">
      <c r="A24" s="4" t="s">
        <v>595</v>
      </c>
      <c r="B24" s="4" t="s">
        <v>544</v>
      </c>
      <c r="C24" s="4" t="s">
        <v>100</v>
      </c>
      <c r="D24" s="4" t="s">
        <v>183</v>
      </c>
      <c r="E24" s="4" t="s">
        <v>162</v>
      </c>
      <c r="F24" s="7" t="s">
        <v>314</v>
      </c>
      <c r="G24" s="7"/>
      <c r="H24" s="4" t="s">
        <v>373</v>
      </c>
      <c r="I24" s="4" t="s">
        <v>422</v>
      </c>
      <c r="J24" s="4" t="s">
        <v>597</v>
      </c>
      <c r="K24" s="4" t="s">
        <v>217</v>
      </c>
      <c r="L24" s="4" t="s">
        <v>597</v>
      </c>
    </row>
    <row r="25" spans="1:12" ht="14.25" customHeight="1" x14ac:dyDescent="0.25">
      <c r="A25" s="4" t="s">
        <v>598</v>
      </c>
      <c r="B25" s="4" t="s">
        <v>544</v>
      </c>
      <c r="C25" s="4" t="s">
        <v>103</v>
      </c>
      <c r="D25" s="4" t="s">
        <v>183</v>
      </c>
      <c r="E25" s="4" t="s">
        <v>153</v>
      </c>
      <c r="F25" s="7" t="s">
        <v>318</v>
      </c>
      <c r="G25" s="7"/>
      <c r="H25" s="4" t="s">
        <v>375</v>
      </c>
      <c r="I25" s="4" t="s">
        <v>425</v>
      </c>
      <c r="J25" s="4" t="s">
        <v>454</v>
      </c>
      <c r="K25" s="4" t="s">
        <v>93</v>
      </c>
      <c r="L25" s="4" t="s">
        <v>454</v>
      </c>
    </row>
    <row r="26" spans="1:12" ht="15" customHeight="1" x14ac:dyDescent="0.25">
      <c r="A26" s="4" t="s">
        <v>600</v>
      </c>
      <c r="B26" s="4" t="s">
        <v>544</v>
      </c>
      <c r="C26" s="4" t="s">
        <v>113</v>
      </c>
      <c r="D26" s="4" t="s">
        <v>85</v>
      </c>
      <c r="E26" s="4" t="s">
        <v>113</v>
      </c>
      <c r="F26" s="7" t="s">
        <v>322</v>
      </c>
      <c r="G26" s="7"/>
      <c r="H26" s="4" t="s">
        <v>118</v>
      </c>
      <c r="I26" s="4" t="s">
        <v>422</v>
      </c>
      <c r="J26" s="4" t="s">
        <v>603</v>
      </c>
      <c r="K26" s="4" t="s">
        <v>103</v>
      </c>
      <c r="L26" s="4" t="s">
        <v>603</v>
      </c>
    </row>
    <row r="27" spans="1:12" ht="14.25" customHeight="1" x14ac:dyDescent="0.25">
      <c r="A27" s="4" t="s">
        <v>604</v>
      </c>
      <c r="B27" s="4" t="s">
        <v>544</v>
      </c>
      <c r="C27" s="4" t="s">
        <v>323</v>
      </c>
      <c r="D27" s="4" t="s">
        <v>193</v>
      </c>
      <c r="E27" s="4" t="s">
        <v>113</v>
      </c>
      <c r="F27" s="7" t="s">
        <v>193</v>
      </c>
      <c r="G27" s="7"/>
      <c r="H27" s="4" t="s">
        <v>118</v>
      </c>
      <c r="I27" s="4" t="s">
        <v>430</v>
      </c>
      <c r="J27" s="4" t="s">
        <v>606</v>
      </c>
      <c r="K27" s="4" t="s">
        <v>901</v>
      </c>
      <c r="L27" s="4" t="s">
        <v>606</v>
      </c>
    </row>
    <row r="28" spans="1:12" ht="14.25" customHeight="1" x14ac:dyDescent="0.25">
      <c r="A28" s="4" t="s">
        <v>607</v>
      </c>
      <c r="B28" s="4" t="s">
        <v>544</v>
      </c>
      <c r="C28" s="4" t="s">
        <v>323</v>
      </c>
      <c r="D28" s="4" t="s">
        <v>113</v>
      </c>
      <c r="E28" s="4" t="s">
        <v>122</v>
      </c>
      <c r="F28" s="7" t="s">
        <v>113</v>
      </c>
      <c r="G28" s="7"/>
      <c r="H28" s="4" t="s">
        <v>901</v>
      </c>
      <c r="I28" s="4" t="s">
        <v>53</v>
      </c>
      <c r="J28" s="4" t="s">
        <v>610</v>
      </c>
      <c r="K28" s="4" t="s">
        <v>908</v>
      </c>
      <c r="L28" s="4" t="s">
        <v>610</v>
      </c>
    </row>
    <row r="29" spans="1:12" ht="14.25" customHeight="1" x14ac:dyDescent="0.25">
      <c r="A29" s="4" t="s">
        <v>611</v>
      </c>
      <c r="B29" s="4" t="s">
        <v>544</v>
      </c>
      <c r="C29" s="4" t="s">
        <v>118</v>
      </c>
      <c r="D29" s="4" t="s">
        <v>103</v>
      </c>
      <c r="E29" s="4" t="s">
        <v>262</v>
      </c>
      <c r="F29" s="7" t="s">
        <v>113</v>
      </c>
      <c r="G29" s="7"/>
      <c r="H29" s="4" t="s">
        <v>384</v>
      </c>
      <c r="I29" s="4" t="s">
        <v>434</v>
      </c>
      <c r="J29" s="4" t="s">
        <v>614</v>
      </c>
      <c r="K29" s="4" t="s">
        <v>909</v>
      </c>
      <c r="L29" s="4" t="s">
        <v>614</v>
      </c>
    </row>
    <row r="30" spans="1:12" ht="14.25" customHeight="1" x14ac:dyDescent="0.25">
      <c r="A30" s="4" t="s">
        <v>615</v>
      </c>
      <c r="B30" s="4" t="s">
        <v>544</v>
      </c>
      <c r="C30" s="4" t="s">
        <v>122</v>
      </c>
      <c r="D30" s="4" t="s">
        <v>113</v>
      </c>
      <c r="E30" s="4" t="s">
        <v>101</v>
      </c>
      <c r="F30" s="7" t="s">
        <v>323</v>
      </c>
      <c r="G30" s="7"/>
      <c r="H30" s="4" t="s">
        <v>375</v>
      </c>
      <c r="I30" s="4" t="s">
        <v>270</v>
      </c>
      <c r="J30" s="4" t="s">
        <v>617</v>
      </c>
      <c r="K30" s="4" t="s">
        <v>356</v>
      </c>
      <c r="L30" s="4" t="s">
        <v>617</v>
      </c>
    </row>
    <row r="31" spans="1:12" ht="15" customHeight="1" x14ac:dyDescent="0.25">
      <c r="A31" s="4" t="s">
        <v>618</v>
      </c>
      <c r="B31" s="4" t="s">
        <v>544</v>
      </c>
      <c r="C31" s="4" t="s">
        <v>101</v>
      </c>
      <c r="D31" s="4" t="s">
        <v>209</v>
      </c>
      <c r="E31" s="4" t="s">
        <v>135</v>
      </c>
      <c r="F31" s="7" t="s">
        <v>113</v>
      </c>
      <c r="G31" s="7"/>
      <c r="H31" s="4" t="s">
        <v>133</v>
      </c>
      <c r="I31" s="4" t="s">
        <v>209</v>
      </c>
      <c r="J31" s="4" t="s">
        <v>621</v>
      </c>
      <c r="K31" s="4" t="s">
        <v>899</v>
      </c>
      <c r="L31" s="4" t="s">
        <v>621</v>
      </c>
    </row>
    <row r="32" spans="1:12" ht="14.25" customHeight="1" x14ac:dyDescent="0.25">
      <c r="A32" s="4"/>
      <c r="B32" s="4"/>
      <c r="C32" s="4"/>
      <c r="D32" s="4"/>
      <c r="E32" s="4"/>
      <c r="F32" s="7"/>
      <c r="G32" s="7"/>
      <c r="H32" s="4"/>
      <c r="I32" s="4"/>
      <c r="J32" s="4"/>
      <c r="K32" s="4"/>
      <c r="L32" s="4"/>
    </row>
    <row r="33" spans="1:12" ht="14.25" customHeight="1" x14ac:dyDescent="0.25">
      <c r="A33" s="4"/>
      <c r="B33" s="4"/>
      <c r="C33" s="4"/>
      <c r="D33" s="4"/>
      <c r="E33" s="4"/>
      <c r="F33" s="7"/>
      <c r="G33" s="7"/>
      <c r="H33" s="4"/>
      <c r="I33" s="4"/>
      <c r="J33" s="4"/>
      <c r="K33" s="4"/>
      <c r="L33" s="4"/>
    </row>
    <row r="34" spans="1:12" ht="14.25" customHeight="1" x14ac:dyDescent="0.25">
      <c r="A34" s="4"/>
      <c r="B34" s="4"/>
      <c r="C34" s="4"/>
      <c r="D34" s="4"/>
      <c r="E34" s="4"/>
      <c r="F34" s="7"/>
      <c r="G34" s="7"/>
      <c r="H34" s="4"/>
      <c r="I34" s="4"/>
      <c r="J34" s="4"/>
      <c r="K34" s="4"/>
      <c r="L34" s="4"/>
    </row>
    <row r="35" spans="1:12" ht="14.25" customHeight="1" x14ac:dyDescent="0.25">
      <c r="A35" s="4"/>
      <c r="B35" s="4"/>
      <c r="C35" s="4"/>
      <c r="D35" s="4"/>
      <c r="E35" s="4"/>
      <c r="F35" s="7"/>
      <c r="G35" s="7"/>
      <c r="H35" s="4"/>
      <c r="I35" s="4"/>
      <c r="J35" s="4"/>
      <c r="K35" s="4"/>
      <c r="L35" s="4"/>
    </row>
    <row r="36" spans="1:12" ht="15" customHeight="1" x14ac:dyDescent="0.25">
      <c r="A36" s="4"/>
      <c r="B36" s="4"/>
      <c r="C36" s="4"/>
      <c r="D36" s="4"/>
      <c r="E36" s="4"/>
      <c r="F36" s="7"/>
      <c r="G36" s="7"/>
      <c r="H36" s="4"/>
      <c r="I36" s="4"/>
      <c r="J36" s="4"/>
      <c r="K36" s="4"/>
      <c r="L36" s="4"/>
    </row>
    <row r="37" spans="1:12" ht="14.25" customHeight="1" x14ac:dyDescent="0.25">
      <c r="A37" s="4"/>
      <c r="B37" s="4"/>
      <c r="C37" s="4"/>
      <c r="D37" s="4"/>
      <c r="E37" s="4"/>
      <c r="F37" s="7"/>
      <c r="G37" s="7"/>
      <c r="H37" s="4"/>
      <c r="I37" s="4"/>
      <c r="J37" s="4"/>
      <c r="K37" s="4"/>
      <c r="L37" s="4"/>
    </row>
    <row r="38" spans="1:12" ht="14.25" customHeight="1" x14ac:dyDescent="0.25">
      <c r="A38" s="4"/>
      <c r="B38" s="4"/>
      <c r="C38" s="4"/>
      <c r="D38" s="4"/>
      <c r="E38" s="4"/>
      <c r="F38" s="7"/>
      <c r="G38" s="7"/>
      <c r="H38" s="4"/>
      <c r="I38" s="4"/>
      <c r="J38" s="4"/>
      <c r="K38" s="4"/>
      <c r="L38" s="4"/>
    </row>
    <row r="39" spans="1:12" ht="14.25" customHeight="1" x14ac:dyDescent="0.25">
      <c r="A39" s="4"/>
      <c r="B39" s="4"/>
      <c r="C39" s="4"/>
      <c r="D39" s="4"/>
      <c r="E39" s="4"/>
      <c r="F39" s="7"/>
      <c r="G39" s="7"/>
      <c r="H39" s="4"/>
      <c r="I39" s="4"/>
      <c r="J39" s="4"/>
      <c r="K39" s="4"/>
      <c r="L39" s="4"/>
    </row>
    <row r="40" spans="1:12" ht="14.25" customHeight="1" x14ac:dyDescent="0.25">
      <c r="A40" s="4"/>
      <c r="B40" s="4"/>
      <c r="C40" s="4"/>
      <c r="D40" s="4"/>
      <c r="E40" s="4"/>
      <c r="F40" s="7"/>
      <c r="G40" s="7"/>
      <c r="H40" s="4"/>
      <c r="I40" s="4"/>
      <c r="J40" s="4"/>
      <c r="K40" s="4"/>
      <c r="L40" s="4"/>
    </row>
    <row r="41" spans="1:12" ht="15" customHeight="1" x14ac:dyDescent="0.25">
      <c r="A41" s="4"/>
      <c r="B41" s="4"/>
      <c r="C41" s="4"/>
      <c r="D41" s="4"/>
      <c r="E41" s="4"/>
      <c r="F41" s="7"/>
      <c r="G41" s="7"/>
      <c r="H41" s="4"/>
      <c r="I41" s="4"/>
      <c r="J41" s="4"/>
      <c r="K41" s="4"/>
      <c r="L41" s="4"/>
    </row>
    <row r="42" spans="1:12" ht="14.25" customHeight="1" x14ac:dyDescent="0.25">
      <c r="A42" s="4"/>
      <c r="B42" s="4"/>
      <c r="C42" s="4"/>
      <c r="D42" s="4"/>
      <c r="E42" s="4"/>
      <c r="F42" s="7"/>
      <c r="G42" s="7"/>
      <c r="H42" s="4"/>
      <c r="I42" s="4"/>
      <c r="J42" s="4"/>
      <c r="K42" s="4"/>
      <c r="L42" s="4"/>
    </row>
    <row r="43" spans="1:12" ht="14.25" customHeight="1" x14ac:dyDescent="0.25">
      <c r="A43" s="4"/>
      <c r="B43" s="4"/>
      <c r="C43" s="4"/>
      <c r="D43" s="4"/>
      <c r="E43" s="4"/>
      <c r="F43" s="7"/>
      <c r="G43" s="7"/>
      <c r="H43" s="4"/>
      <c r="I43" s="4"/>
      <c r="J43" s="4"/>
      <c r="K43" s="4"/>
      <c r="L43" s="4"/>
    </row>
    <row r="44" spans="1:12" ht="14.25" customHeight="1" x14ac:dyDescent="0.25">
      <c r="A44" s="4"/>
      <c r="B44" s="4"/>
      <c r="C44" s="4"/>
      <c r="D44" s="4"/>
      <c r="E44" s="4"/>
      <c r="F44" s="7"/>
      <c r="G44" s="7"/>
      <c r="H44" s="4"/>
      <c r="I44" s="4"/>
      <c r="J44" s="4"/>
      <c r="K44" s="4"/>
      <c r="L44" s="4"/>
    </row>
    <row r="45" spans="1:12" ht="14.25" customHeight="1" x14ac:dyDescent="0.25">
      <c r="A45" s="4"/>
      <c r="B45" s="4"/>
      <c r="C45" s="4"/>
      <c r="D45" s="4"/>
      <c r="E45" s="4"/>
      <c r="F45" s="7"/>
      <c r="G45" s="7"/>
      <c r="H45" s="4"/>
      <c r="I45" s="4"/>
      <c r="J45" s="4"/>
      <c r="K45" s="4"/>
      <c r="L45" s="4"/>
    </row>
    <row r="46" spans="1:12" ht="15" customHeight="1" x14ac:dyDescent="0.25">
      <c r="A46" s="4"/>
      <c r="B46" s="4"/>
      <c r="C46" s="4"/>
      <c r="D46" s="4"/>
      <c r="E46" s="4"/>
      <c r="F46" s="7"/>
      <c r="G46" s="7"/>
      <c r="H46" s="4"/>
      <c r="I46" s="4"/>
      <c r="J46" s="4"/>
      <c r="K46" s="4"/>
      <c r="L46" s="4"/>
    </row>
    <row r="47" spans="1:12" ht="14.25" customHeight="1" x14ac:dyDescent="0.25">
      <c r="A47" s="4"/>
      <c r="B47" s="4"/>
      <c r="C47" s="4"/>
      <c r="D47" s="4"/>
      <c r="E47" s="4"/>
      <c r="F47" s="7"/>
      <c r="G47" s="7"/>
      <c r="H47" s="4"/>
      <c r="I47" s="4"/>
      <c r="J47" s="4"/>
      <c r="K47" s="4"/>
      <c r="L47" s="4"/>
    </row>
    <row r="48" spans="1:12" ht="14.25" customHeight="1" x14ac:dyDescent="0.25">
      <c r="A48" s="4"/>
      <c r="B48" s="4"/>
      <c r="C48" s="4"/>
      <c r="D48" s="4"/>
      <c r="E48" s="4"/>
      <c r="F48" s="7"/>
      <c r="G48" s="7"/>
      <c r="H48" s="4"/>
      <c r="I48" s="4"/>
      <c r="J48" s="4"/>
      <c r="K48" s="4"/>
      <c r="L48" s="4"/>
    </row>
    <row r="49" spans="1:12" ht="14.25" customHeight="1" x14ac:dyDescent="0.25">
      <c r="A49" s="4"/>
      <c r="B49" s="4"/>
      <c r="C49" s="4"/>
      <c r="D49" s="4"/>
      <c r="E49" s="4"/>
      <c r="F49" s="7"/>
      <c r="G49" s="7"/>
      <c r="H49" s="4"/>
      <c r="I49" s="4"/>
      <c r="J49" s="4"/>
      <c r="K49" s="4"/>
      <c r="L49" s="4"/>
    </row>
    <row r="50" spans="1:12" ht="14.25" customHeight="1" x14ac:dyDescent="0.25">
      <c r="A50" s="4"/>
      <c r="B50" s="4"/>
      <c r="C50" s="4"/>
      <c r="D50" s="4"/>
      <c r="E50" s="4"/>
      <c r="F50" s="7"/>
      <c r="G50" s="7"/>
      <c r="H50" s="4"/>
      <c r="I50" s="4"/>
      <c r="J50" s="4"/>
      <c r="K50" s="4"/>
      <c r="L50" s="4"/>
    </row>
    <row r="51" spans="1:12" ht="15" customHeight="1" x14ac:dyDescent="0.25">
      <c r="A51" s="4"/>
      <c r="B51" s="4"/>
      <c r="C51" s="4"/>
      <c r="D51" s="4"/>
      <c r="E51" s="4"/>
      <c r="F51" s="7"/>
      <c r="G51" s="7"/>
      <c r="H51" s="4"/>
      <c r="I51" s="4"/>
      <c r="J51" s="4"/>
      <c r="K51" s="4"/>
      <c r="L51" s="4"/>
    </row>
    <row r="52" spans="1:12" ht="14.25" customHeight="1" x14ac:dyDescent="0.25">
      <c r="A52" s="4"/>
      <c r="B52" s="4"/>
      <c r="C52" s="4"/>
      <c r="D52" s="4"/>
      <c r="E52" s="4"/>
      <c r="F52" s="7"/>
      <c r="G52" s="7"/>
      <c r="H52" s="4"/>
      <c r="I52" s="4"/>
      <c r="J52" s="4"/>
      <c r="K52" s="4"/>
      <c r="L52" s="4"/>
    </row>
    <row r="53" spans="1:12" ht="14.25" customHeight="1" x14ac:dyDescent="0.25">
      <c r="A53" s="4"/>
      <c r="B53" s="4"/>
      <c r="C53" s="4"/>
      <c r="D53" s="4"/>
      <c r="E53" s="4"/>
      <c r="F53" s="7"/>
      <c r="G53" s="7"/>
      <c r="H53" s="4"/>
      <c r="I53" s="4"/>
      <c r="J53" s="4"/>
      <c r="K53" s="4"/>
      <c r="L53" s="4" t="s">
        <v>631</v>
      </c>
    </row>
    <row r="54" spans="1:12" ht="14.25" customHeight="1" x14ac:dyDescent="0.25">
      <c r="A54" s="4"/>
      <c r="B54" s="4" t="s">
        <v>632</v>
      </c>
      <c r="C54" s="4" t="s">
        <v>531</v>
      </c>
      <c r="D54" s="4" t="s">
        <v>633</v>
      </c>
      <c r="E54" s="4"/>
      <c r="F54" s="7"/>
      <c r="G54" s="7"/>
      <c r="H54" s="4"/>
      <c r="I54" s="4"/>
      <c r="J54" s="4"/>
      <c r="K54" s="4"/>
      <c r="L54" s="4"/>
    </row>
    <row r="55" spans="1:12" ht="14.25" customHeight="1" x14ac:dyDescent="0.25">
      <c r="A55" s="4"/>
      <c r="B55" s="4" t="s">
        <v>56</v>
      </c>
      <c r="C55" s="4" t="s">
        <v>57</v>
      </c>
      <c r="D55" s="4" t="s">
        <v>58</v>
      </c>
      <c r="E55" s="4" t="s">
        <v>59</v>
      </c>
      <c r="F55" s="7" t="s">
        <v>60</v>
      </c>
      <c r="G55" s="7"/>
      <c r="H55" s="4" t="s">
        <v>61</v>
      </c>
      <c r="I55" s="4" t="s">
        <v>62</v>
      </c>
      <c r="J55" s="4" t="s">
        <v>533</v>
      </c>
      <c r="K55" s="4" t="s">
        <v>534</v>
      </c>
      <c r="L55" s="4" t="s">
        <v>535</v>
      </c>
    </row>
    <row r="56" spans="1:12" ht="15" customHeight="1" x14ac:dyDescent="0.25">
      <c r="A56" s="4" t="s">
        <v>536</v>
      </c>
      <c r="B56" s="4" t="s">
        <v>632</v>
      </c>
      <c r="C56" s="4" t="s">
        <v>18</v>
      </c>
      <c r="D56" s="4" t="s">
        <v>634</v>
      </c>
      <c r="E56" s="4" t="s">
        <v>8</v>
      </c>
      <c r="F56" s="7" t="s">
        <v>635</v>
      </c>
      <c r="G56" s="7"/>
      <c r="H56" s="4" t="s">
        <v>636</v>
      </c>
      <c r="I56" s="4" t="s">
        <v>633</v>
      </c>
      <c r="J56" s="4" t="s">
        <v>540</v>
      </c>
      <c r="K56" s="4" t="s">
        <v>541</v>
      </c>
      <c r="L56" s="4" t="s">
        <v>542</v>
      </c>
    </row>
    <row r="57" spans="1:12" ht="14.25" customHeight="1" x14ac:dyDescent="0.25">
      <c r="A57" s="4" t="s">
        <v>543</v>
      </c>
      <c r="B57" s="4" t="s">
        <v>113</v>
      </c>
      <c r="C57" s="4" t="s">
        <v>209</v>
      </c>
      <c r="D57" s="4" t="s">
        <v>544</v>
      </c>
      <c r="E57" s="4" t="s">
        <v>544</v>
      </c>
      <c r="F57" s="7" t="s">
        <v>544</v>
      </c>
      <c r="G57" s="7"/>
      <c r="H57" s="4" t="s">
        <v>544</v>
      </c>
      <c r="I57" s="4" t="s">
        <v>544</v>
      </c>
      <c r="J57" s="4" t="s">
        <v>133</v>
      </c>
      <c r="K57" s="4" t="s">
        <v>487</v>
      </c>
      <c r="L57" s="4" t="s">
        <v>133</v>
      </c>
    </row>
    <row r="58" spans="1:12" ht="14.25" customHeight="1" x14ac:dyDescent="0.25">
      <c r="A58" s="4" t="s">
        <v>547</v>
      </c>
      <c r="B58" s="4" t="s">
        <v>113</v>
      </c>
      <c r="C58" s="4" t="s">
        <v>209</v>
      </c>
      <c r="D58" s="4" t="s">
        <v>544</v>
      </c>
      <c r="E58" s="4" t="s">
        <v>544</v>
      </c>
      <c r="F58" s="7" t="s">
        <v>544</v>
      </c>
      <c r="G58" s="7"/>
      <c r="H58" s="4" t="s">
        <v>544</v>
      </c>
      <c r="I58" s="4" t="s">
        <v>544</v>
      </c>
      <c r="J58" s="4" t="s">
        <v>133</v>
      </c>
      <c r="K58" s="4" t="s">
        <v>487</v>
      </c>
      <c r="L58" s="4" t="s">
        <v>133</v>
      </c>
    </row>
    <row r="59" spans="1:12" ht="14.25" customHeight="1" x14ac:dyDescent="0.25">
      <c r="A59" s="4" t="s">
        <v>550</v>
      </c>
      <c r="B59" s="4" t="s">
        <v>51</v>
      </c>
      <c r="C59" s="4" t="s">
        <v>487</v>
      </c>
      <c r="D59" s="4" t="s">
        <v>544</v>
      </c>
      <c r="E59" s="4" t="s">
        <v>544</v>
      </c>
      <c r="F59" s="7" t="s">
        <v>544</v>
      </c>
      <c r="G59" s="7"/>
      <c r="H59" s="4" t="s">
        <v>544</v>
      </c>
      <c r="I59" s="4" t="s">
        <v>544</v>
      </c>
      <c r="J59" s="4" t="s">
        <v>51</v>
      </c>
      <c r="K59" s="4" t="s">
        <v>487</v>
      </c>
      <c r="L59" s="4" t="s">
        <v>51</v>
      </c>
    </row>
    <row r="60" spans="1:12" ht="14.25" customHeight="1" x14ac:dyDescent="0.25">
      <c r="A60" s="4" t="s">
        <v>552</v>
      </c>
      <c r="B60" s="4" t="s">
        <v>133</v>
      </c>
      <c r="C60" s="4" t="s">
        <v>270</v>
      </c>
      <c r="D60" s="4" t="s">
        <v>544</v>
      </c>
      <c r="E60" s="4" t="s">
        <v>544</v>
      </c>
      <c r="F60" s="7" t="s">
        <v>544</v>
      </c>
      <c r="G60" s="7"/>
      <c r="H60" s="4" t="s">
        <v>544</v>
      </c>
      <c r="I60" s="4" t="s">
        <v>544</v>
      </c>
      <c r="J60" s="4" t="s">
        <v>113</v>
      </c>
      <c r="K60" s="4" t="s">
        <v>487</v>
      </c>
      <c r="L60" s="4" t="s">
        <v>113</v>
      </c>
    </row>
    <row r="61" spans="1:12" ht="15" customHeight="1" x14ac:dyDescent="0.25">
      <c r="A61" s="4" t="s">
        <v>556</v>
      </c>
      <c r="B61" s="4" t="s">
        <v>194</v>
      </c>
      <c r="C61" s="4" t="s">
        <v>490</v>
      </c>
      <c r="D61" s="4" t="s">
        <v>544</v>
      </c>
      <c r="E61" s="4" t="s">
        <v>544</v>
      </c>
      <c r="F61" s="7" t="s">
        <v>544</v>
      </c>
      <c r="G61" s="7"/>
      <c r="H61" s="4" t="s">
        <v>544</v>
      </c>
      <c r="I61" s="4" t="s">
        <v>544</v>
      </c>
      <c r="J61" s="4" t="s">
        <v>640</v>
      </c>
      <c r="K61" s="4" t="s">
        <v>487</v>
      </c>
      <c r="L61" s="4" t="s">
        <v>640</v>
      </c>
    </row>
    <row r="62" spans="1:12" ht="14.25" customHeight="1" x14ac:dyDescent="0.25">
      <c r="A62" s="4" t="s">
        <v>558</v>
      </c>
      <c r="B62" s="4" t="s">
        <v>290</v>
      </c>
      <c r="C62" s="4" t="s">
        <v>323</v>
      </c>
      <c r="D62" s="4" t="s">
        <v>544</v>
      </c>
      <c r="E62" s="4" t="s">
        <v>544</v>
      </c>
      <c r="F62" s="7" t="s">
        <v>544</v>
      </c>
      <c r="G62" s="7"/>
      <c r="H62" s="4" t="s">
        <v>544</v>
      </c>
      <c r="I62" s="4" t="s">
        <v>544</v>
      </c>
      <c r="J62" s="4" t="s">
        <v>193</v>
      </c>
      <c r="K62" s="4" t="s">
        <v>487</v>
      </c>
      <c r="L62" s="4" t="s">
        <v>193</v>
      </c>
    </row>
    <row r="63" spans="1:12" ht="14.25" customHeight="1" x14ac:dyDescent="0.25">
      <c r="A63" s="4" t="s">
        <v>561</v>
      </c>
      <c r="B63" s="4" t="s">
        <v>93</v>
      </c>
      <c r="C63" s="4" t="s">
        <v>122</v>
      </c>
      <c r="D63" s="4" t="s">
        <v>544</v>
      </c>
      <c r="E63" s="4" t="s">
        <v>544</v>
      </c>
      <c r="F63" s="7" t="s">
        <v>544</v>
      </c>
      <c r="G63" s="7"/>
      <c r="H63" s="4" t="s">
        <v>544</v>
      </c>
      <c r="I63" s="4" t="s">
        <v>544</v>
      </c>
      <c r="J63" s="4" t="s">
        <v>642</v>
      </c>
      <c r="K63" s="4" t="s">
        <v>487</v>
      </c>
      <c r="L63" s="4" t="s">
        <v>642</v>
      </c>
    </row>
    <row r="64" spans="1:12" ht="14.25" customHeight="1" x14ac:dyDescent="0.25">
      <c r="A64" s="4" t="s">
        <v>563</v>
      </c>
      <c r="B64" s="4" t="s">
        <v>97</v>
      </c>
      <c r="C64" s="4" t="s">
        <v>237</v>
      </c>
      <c r="D64" s="4" t="s">
        <v>544</v>
      </c>
      <c r="E64" s="4" t="s">
        <v>544</v>
      </c>
      <c r="F64" s="7" t="s">
        <v>544</v>
      </c>
      <c r="G64" s="7"/>
      <c r="H64" s="4" t="s">
        <v>544</v>
      </c>
      <c r="I64" s="4" t="s">
        <v>544</v>
      </c>
      <c r="J64" s="4" t="s">
        <v>309</v>
      </c>
      <c r="K64" s="4" t="s">
        <v>487</v>
      </c>
      <c r="L64" s="4" t="s">
        <v>309</v>
      </c>
    </row>
    <row r="65" spans="1:12" ht="14.25" customHeight="1" x14ac:dyDescent="0.25">
      <c r="A65" s="4" t="s">
        <v>567</v>
      </c>
      <c r="B65" s="4" t="s">
        <v>454</v>
      </c>
      <c r="C65" s="4" t="s">
        <v>498</v>
      </c>
      <c r="D65" s="4" t="s">
        <v>544</v>
      </c>
      <c r="E65" s="4" t="s">
        <v>544</v>
      </c>
      <c r="F65" s="7" t="s">
        <v>544</v>
      </c>
      <c r="G65" s="7"/>
      <c r="H65" s="4" t="s">
        <v>544</v>
      </c>
      <c r="I65" s="4" t="s">
        <v>544</v>
      </c>
      <c r="J65" s="4" t="s">
        <v>645</v>
      </c>
      <c r="K65" s="4" t="s">
        <v>487</v>
      </c>
      <c r="L65" s="4" t="s">
        <v>645</v>
      </c>
    </row>
    <row r="66" spans="1:12" ht="15" customHeight="1" x14ac:dyDescent="0.25">
      <c r="A66" s="4" t="s">
        <v>570</v>
      </c>
      <c r="B66" s="4" t="s">
        <v>97</v>
      </c>
      <c r="C66" s="4" t="s">
        <v>162</v>
      </c>
      <c r="D66" s="4" t="s">
        <v>544</v>
      </c>
      <c r="E66" s="4" t="s">
        <v>544</v>
      </c>
      <c r="F66" s="7" t="s">
        <v>544</v>
      </c>
      <c r="G66" s="7"/>
      <c r="H66" s="4" t="s">
        <v>544</v>
      </c>
      <c r="I66" s="4" t="s">
        <v>544</v>
      </c>
      <c r="J66" s="4" t="s">
        <v>647</v>
      </c>
      <c r="K66" s="4" t="s">
        <v>487</v>
      </c>
      <c r="L66" s="4" t="s">
        <v>647</v>
      </c>
    </row>
    <row r="67" spans="1:12" ht="14.25" customHeight="1" x14ac:dyDescent="0.25">
      <c r="A67" s="4" t="s">
        <v>573</v>
      </c>
      <c r="B67" s="4" t="s">
        <v>309</v>
      </c>
      <c r="C67" s="4" t="s">
        <v>322</v>
      </c>
      <c r="D67" s="4" t="s">
        <v>544</v>
      </c>
      <c r="E67" s="4" t="s">
        <v>544</v>
      </c>
      <c r="F67" s="7" t="s">
        <v>544</v>
      </c>
      <c r="G67" s="7"/>
      <c r="H67" s="4" t="s">
        <v>544</v>
      </c>
      <c r="I67" s="4" t="s">
        <v>544</v>
      </c>
      <c r="J67" s="4" t="s">
        <v>376</v>
      </c>
      <c r="K67" s="4" t="s">
        <v>487</v>
      </c>
      <c r="L67" s="4" t="s">
        <v>376</v>
      </c>
    </row>
    <row r="68" spans="1:12" ht="14.25" customHeight="1" x14ac:dyDescent="0.25">
      <c r="A68" s="4" t="s">
        <v>577</v>
      </c>
      <c r="B68" s="4" t="s">
        <v>162</v>
      </c>
      <c r="C68" s="4" t="s">
        <v>504</v>
      </c>
      <c r="D68" s="4" t="s">
        <v>544</v>
      </c>
      <c r="E68" s="4" t="s">
        <v>544</v>
      </c>
      <c r="F68" s="7" t="s">
        <v>544</v>
      </c>
      <c r="G68" s="7"/>
      <c r="H68" s="4" t="s">
        <v>544</v>
      </c>
      <c r="I68" s="4" t="s">
        <v>544</v>
      </c>
      <c r="J68" s="4" t="s">
        <v>649</v>
      </c>
      <c r="K68" s="4" t="s">
        <v>487</v>
      </c>
      <c r="L68" s="4" t="s">
        <v>649</v>
      </c>
    </row>
    <row r="69" spans="1:12" ht="14.25" customHeight="1" x14ac:dyDescent="0.25">
      <c r="A69" s="4" t="s">
        <v>581</v>
      </c>
      <c r="B69" s="4" t="s">
        <v>465</v>
      </c>
      <c r="C69" s="4" t="s">
        <v>93</v>
      </c>
      <c r="D69" s="4" t="s">
        <v>544</v>
      </c>
      <c r="E69" s="4" t="s">
        <v>544</v>
      </c>
      <c r="F69" s="7" t="s">
        <v>544</v>
      </c>
      <c r="G69" s="7"/>
      <c r="H69" s="4" t="s">
        <v>544</v>
      </c>
      <c r="I69" s="4" t="s">
        <v>544</v>
      </c>
      <c r="J69" s="4" t="s">
        <v>651</v>
      </c>
      <c r="K69" s="4" t="s">
        <v>487</v>
      </c>
      <c r="L69" s="4" t="s">
        <v>651</v>
      </c>
    </row>
    <row r="70" spans="1:12" ht="14.25" customHeight="1" x14ac:dyDescent="0.25">
      <c r="A70" s="4" t="s">
        <v>585</v>
      </c>
      <c r="B70" s="4" t="s">
        <v>465</v>
      </c>
      <c r="C70" s="4" t="s">
        <v>224</v>
      </c>
      <c r="D70" s="4" t="s">
        <v>544</v>
      </c>
      <c r="E70" s="4" t="s">
        <v>544</v>
      </c>
      <c r="F70" s="7" t="s">
        <v>544</v>
      </c>
      <c r="G70" s="7"/>
      <c r="H70" s="4" t="s">
        <v>544</v>
      </c>
      <c r="I70" s="4" t="s">
        <v>544</v>
      </c>
      <c r="J70" s="4" t="s">
        <v>652</v>
      </c>
      <c r="K70" s="4" t="s">
        <v>487</v>
      </c>
      <c r="L70" s="4" t="s">
        <v>652</v>
      </c>
    </row>
    <row r="71" spans="1:12" ht="15" customHeight="1" x14ac:dyDescent="0.25">
      <c r="A71" s="4" t="s">
        <v>587</v>
      </c>
      <c r="B71" s="4" t="s">
        <v>237</v>
      </c>
      <c r="C71" s="4" t="s">
        <v>509</v>
      </c>
      <c r="D71" s="4" t="s">
        <v>544</v>
      </c>
      <c r="E71" s="4" t="s">
        <v>544</v>
      </c>
      <c r="F71" s="7" t="s">
        <v>544</v>
      </c>
      <c r="G71" s="7"/>
      <c r="H71" s="4" t="s">
        <v>544</v>
      </c>
      <c r="I71" s="4" t="s">
        <v>544</v>
      </c>
      <c r="J71" s="4" t="s">
        <v>653</v>
      </c>
      <c r="K71" s="4" t="s">
        <v>487</v>
      </c>
      <c r="L71" s="4" t="s">
        <v>653</v>
      </c>
    </row>
    <row r="72" spans="1:12" ht="14.25" customHeight="1" x14ac:dyDescent="0.25">
      <c r="A72" s="4" t="s">
        <v>591</v>
      </c>
      <c r="B72" s="4" t="s">
        <v>85</v>
      </c>
      <c r="C72" s="4" t="s">
        <v>544</v>
      </c>
      <c r="D72" s="4" t="s">
        <v>544</v>
      </c>
      <c r="E72" s="4" t="s">
        <v>544</v>
      </c>
      <c r="F72" s="7" t="s">
        <v>544</v>
      </c>
      <c r="G72" s="7"/>
      <c r="H72" s="4" t="s">
        <v>544</v>
      </c>
      <c r="I72" s="4" t="s">
        <v>544</v>
      </c>
      <c r="J72" s="4" t="s">
        <v>85</v>
      </c>
      <c r="K72" s="4" t="s">
        <v>487</v>
      </c>
      <c r="L72" s="4" t="s">
        <v>85</v>
      </c>
    </row>
    <row r="73" spans="1:12" ht="14.25" customHeight="1" x14ac:dyDescent="0.25">
      <c r="A73" s="4" t="s">
        <v>595</v>
      </c>
      <c r="B73" s="4" t="s">
        <v>133</v>
      </c>
      <c r="C73" s="4" t="s">
        <v>544</v>
      </c>
      <c r="D73" s="4" t="s">
        <v>544</v>
      </c>
      <c r="E73" s="4" t="s">
        <v>544</v>
      </c>
      <c r="F73" s="7" t="s">
        <v>544</v>
      </c>
      <c r="G73" s="7"/>
      <c r="H73" s="4" t="s">
        <v>544</v>
      </c>
      <c r="I73" s="4" t="s">
        <v>544</v>
      </c>
      <c r="J73" s="4" t="s">
        <v>133</v>
      </c>
      <c r="K73" s="4" t="s">
        <v>487</v>
      </c>
      <c r="L73" s="4" t="s">
        <v>133</v>
      </c>
    </row>
    <row r="74" spans="1:12" ht="14.25" customHeight="1" x14ac:dyDescent="0.25">
      <c r="A74" s="4" t="s">
        <v>598</v>
      </c>
      <c r="B74" s="4" t="s">
        <v>375</v>
      </c>
      <c r="C74" s="4" t="s">
        <v>544</v>
      </c>
      <c r="D74" s="4" t="s">
        <v>544</v>
      </c>
      <c r="E74" s="4" t="s">
        <v>544</v>
      </c>
      <c r="F74" s="7" t="s">
        <v>544</v>
      </c>
      <c r="G74" s="7"/>
      <c r="H74" s="4" t="s">
        <v>544</v>
      </c>
      <c r="I74" s="4" t="s">
        <v>544</v>
      </c>
      <c r="J74" s="4" t="s">
        <v>375</v>
      </c>
      <c r="K74" s="4" t="s">
        <v>487</v>
      </c>
      <c r="L74" s="4" t="s">
        <v>375</v>
      </c>
    </row>
    <row r="75" spans="1:12" ht="14.25" customHeight="1" x14ac:dyDescent="0.25">
      <c r="A75" s="4" t="s">
        <v>600</v>
      </c>
      <c r="B75" s="4" t="s">
        <v>309</v>
      </c>
      <c r="C75" s="4" t="s">
        <v>544</v>
      </c>
      <c r="D75" s="4" t="s">
        <v>544</v>
      </c>
      <c r="E75" s="4" t="s">
        <v>544</v>
      </c>
      <c r="F75" s="7" t="s">
        <v>544</v>
      </c>
      <c r="G75" s="7"/>
      <c r="H75" s="4" t="s">
        <v>544</v>
      </c>
      <c r="I75" s="4" t="s">
        <v>544</v>
      </c>
      <c r="J75" s="4" t="s">
        <v>309</v>
      </c>
      <c r="K75" s="4" t="s">
        <v>487</v>
      </c>
      <c r="L75" s="4" t="s">
        <v>309</v>
      </c>
    </row>
    <row r="76" spans="1:12" ht="15" customHeight="1" x14ac:dyDescent="0.25">
      <c r="A76" s="4" t="s">
        <v>604</v>
      </c>
      <c r="B76" s="4" t="s">
        <v>479</v>
      </c>
      <c r="C76" s="4" t="s">
        <v>544</v>
      </c>
      <c r="D76" s="4" t="s">
        <v>544</v>
      </c>
      <c r="E76" s="4" t="s">
        <v>544</v>
      </c>
      <c r="F76" s="7" t="s">
        <v>544</v>
      </c>
      <c r="G76" s="7"/>
      <c r="H76" s="4" t="s">
        <v>544</v>
      </c>
      <c r="I76" s="4" t="s">
        <v>544</v>
      </c>
      <c r="J76" s="4" t="s">
        <v>479</v>
      </c>
      <c r="K76" s="4" t="s">
        <v>487</v>
      </c>
      <c r="L76" s="4" t="s">
        <v>479</v>
      </c>
    </row>
    <row r="77" spans="1:12" ht="14.25" customHeight="1" x14ac:dyDescent="0.25">
      <c r="A77" s="4" t="s">
        <v>607</v>
      </c>
      <c r="B77" s="4" t="s">
        <v>270</v>
      </c>
      <c r="C77" s="4" t="s">
        <v>544</v>
      </c>
      <c r="D77" s="4" t="s">
        <v>544</v>
      </c>
      <c r="E77" s="4" t="s">
        <v>544</v>
      </c>
      <c r="F77" s="7" t="s">
        <v>544</v>
      </c>
      <c r="G77" s="7"/>
      <c r="H77" s="4" t="s">
        <v>544</v>
      </c>
      <c r="I77" s="4" t="s">
        <v>544</v>
      </c>
      <c r="J77" s="4" t="s">
        <v>270</v>
      </c>
      <c r="K77" s="4" t="s">
        <v>487</v>
      </c>
      <c r="L77" s="4" t="s">
        <v>270</v>
      </c>
    </row>
    <row r="78" spans="1:12" ht="14.25" customHeight="1" x14ac:dyDescent="0.25">
      <c r="A78" s="4" t="s">
        <v>611</v>
      </c>
      <c r="B78" s="4" t="s">
        <v>85</v>
      </c>
      <c r="C78" s="4" t="s">
        <v>544</v>
      </c>
      <c r="D78" s="4" t="s">
        <v>544</v>
      </c>
      <c r="E78" s="4" t="s">
        <v>544</v>
      </c>
      <c r="F78" s="7" t="s">
        <v>544</v>
      </c>
      <c r="G78" s="7"/>
      <c r="H78" s="4" t="s">
        <v>544</v>
      </c>
      <c r="I78" s="4" t="s">
        <v>544</v>
      </c>
      <c r="J78" s="4" t="s">
        <v>85</v>
      </c>
      <c r="K78" s="4" t="s">
        <v>487</v>
      </c>
      <c r="L78" s="4" t="s">
        <v>85</v>
      </c>
    </row>
    <row r="79" spans="1:12" ht="14.25" customHeight="1" x14ac:dyDescent="0.25">
      <c r="A79" s="4" t="s">
        <v>615</v>
      </c>
      <c r="B79" s="4" t="s">
        <v>113</v>
      </c>
      <c r="C79" s="4" t="s">
        <v>544</v>
      </c>
      <c r="D79" s="4" t="s">
        <v>544</v>
      </c>
      <c r="E79" s="4" t="s">
        <v>544</v>
      </c>
      <c r="F79" s="7" t="s">
        <v>544</v>
      </c>
      <c r="G79" s="7"/>
      <c r="H79" s="4" t="s">
        <v>544</v>
      </c>
      <c r="I79" s="4" t="s">
        <v>544</v>
      </c>
      <c r="J79" s="4" t="s">
        <v>113</v>
      </c>
      <c r="K79" s="4" t="s">
        <v>487</v>
      </c>
      <c r="L79" s="4" t="s">
        <v>113</v>
      </c>
    </row>
    <row r="80" spans="1:12" ht="14.25" customHeight="1" x14ac:dyDescent="0.25">
      <c r="A80" s="4" t="s">
        <v>618</v>
      </c>
      <c r="B80" s="4" t="s">
        <v>209</v>
      </c>
      <c r="C80" s="4" t="s">
        <v>544</v>
      </c>
      <c r="D80" s="4" t="s">
        <v>544</v>
      </c>
      <c r="E80" s="4" t="s">
        <v>544</v>
      </c>
      <c r="F80" s="7" t="s">
        <v>544</v>
      </c>
      <c r="G80" s="7"/>
      <c r="H80" s="4" t="s">
        <v>544</v>
      </c>
      <c r="I80" s="4" t="s">
        <v>544</v>
      </c>
      <c r="J80" s="4" t="s">
        <v>209</v>
      </c>
      <c r="K80" s="4" t="s">
        <v>487</v>
      </c>
      <c r="L80" s="4" t="s">
        <v>209</v>
      </c>
    </row>
    <row r="81" spans="1:12" ht="15" customHeight="1" x14ac:dyDescent="0.25">
      <c r="A81" s="4"/>
      <c r="B81" s="4"/>
      <c r="C81" s="4"/>
      <c r="D81" s="4"/>
      <c r="E81" s="4"/>
      <c r="F81" s="7"/>
      <c r="G81" s="7"/>
      <c r="H81" s="4"/>
      <c r="I81" s="4"/>
      <c r="J81" s="4"/>
      <c r="K81" s="4"/>
      <c r="L81" s="4" t="s">
        <v>656</v>
      </c>
    </row>
  </sheetData>
  <mergeCells count="83">
    <mergeCell ref="F80:G80"/>
    <mergeCell ref="F81:G81"/>
    <mergeCell ref="F75:G75"/>
    <mergeCell ref="F76:G76"/>
    <mergeCell ref="F77:G77"/>
    <mergeCell ref="F78:G78"/>
    <mergeCell ref="F79:G79"/>
    <mergeCell ref="F70:G70"/>
    <mergeCell ref="F71:G71"/>
    <mergeCell ref="F72:G72"/>
    <mergeCell ref="F73:G73"/>
    <mergeCell ref="F74:G74"/>
    <mergeCell ref="F65:G65"/>
    <mergeCell ref="F66:G66"/>
    <mergeCell ref="F67:G67"/>
    <mergeCell ref="F68:G68"/>
    <mergeCell ref="F69:G69"/>
    <mergeCell ref="F60:G60"/>
    <mergeCell ref="F61:G61"/>
    <mergeCell ref="F62:G62"/>
    <mergeCell ref="F63:G63"/>
    <mergeCell ref="F64:G64"/>
    <mergeCell ref="F55:G55"/>
    <mergeCell ref="F56:G56"/>
    <mergeCell ref="F57:G57"/>
    <mergeCell ref="F58:G58"/>
    <mergeCell ref="F59:G59"/>
    <mergeCell ref="F50:G50"/>
    <mergeCell ref="F51:G51"/>
    <mergeCell ref="F52:G52"/>
    <mergeCell ref="F53:G53"/>
    <mergeCell ref="F54:G54"/>
    <mergeCell ref="F45:G45"/>
    <mergeCell ref="F46:G46"/>
    <mergeCell ref="F47:G47"/>
    <mergeCell ref="F48:G48"/>
    <mergeCell ref="F49:G49"/>
    <mergeCell ref="F40:G40"/>
    <mergeCell ref="F41:G41"/>
    <mergeCell ref="F42:G42"/>
    <mergeCell ref="F43:G43"/>
    <mergeCell ref="F44:G44"/>
    <mergeCell ref="F15:G15"/>
    <mergeCell ref="F16:G16"/>
    <mergeCell ref="F17:G17"/>
    <mergeCell ref="F18:G18"/>
    <mergeCell ref="F39:G39"/>
    <mergeCell ref="F10:G10"/>
    <mergeCell ref="F11:G11"/>
    <mergeCell ref="F12:G12"/>
    <mergeCell ref="F13:G13"/>
    <mergeCell ref="F14:G14"/>
    <mergeCell ref="F5:G5"/>
    <mergeCell ref="F6:G6"/>
    <mergeCell ref="F7:G7"/>
    <mergeCell ref="F8:G8"/>
    <mergeCell ref="F9:G9"/>
    <mergeCell ref="A1:F1"/>
    <mergeCell ref="G1:M1"/>
    <mergeCell ref="A2:F2"/>
    <mergeCell ref="G2:M2"/>
    <mergeCell ref="G3:M3"/>
    <mergeCell ref="A3:F3"/>
    <mergeCell ref="F34:G34"/>
    <mergeCell ref="F35:G35"/>
    <mergeCell ref="F36:G36"/>
    <mergeCell ref="F37:G37"/>
    <mergeCell ref="F38:G38"/>
    <mergeCell ref="F29:G29"/>
    <mergeCell ref="F30:G30"/>
    <mergeCell ref="F31:G31"/>
    <mergeCell ref="F32:G32"/>
    <mergeCell ref="F33:G33"/>
    <mergeCell ref="F24:G24"/>
    <mergeCell ref="F25:G25"/>
    <mergeCell ref="F26:G26"/>
    <mergeCell ref="F27:G27"/>
    <mergeCell ref="F28:G28"/>
    <mergeCell ref="F19:G19"/>
    <mergeCell ref="F20:G20"/>
    <mergeCell ref="F21:G21"/>
    <mergeCell ref="F22:G22"/>
    <mergeCell ref="F23:G23"/>
  </mergeCells>
  <pageMargins left="0.25" right="0.25" top="0.25" bottom="0.25" header="0.3" footer="0.3"/>
  <pageSetup paperSize="0" orientation="portrait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M32"/>
  <sheetViews>
    <sheetView showGridLines="0" workbookViewId="0"/>
  </sheetViews>
  <sheetFormatPr defaultRowHeight="15" x14ac:dyDescent="0.25"/>
  <cols>
    <col min="1" max="1" width="12" style="1" customWidth="1"/>
    <col min="2" max="2" width="13.7109375" style="1" customWidth="1"/>
    <col min="3" max="3" width="12" style="1" customWidth="1"/>
    <col min="4" max="4" width="15.28515625" style="1" customWidth="1"/>
    <col min="5" max="5" width="13.5703125" style="1" customWidth="1"/>
    <col min="6" max="6" width="3" style="1" customWidth="1"/>
    <col min="7" max="7" width="7.140625" style="1" customWidth="1"/>
    <col min="8" max="8" width="13.7109375" style="1" customWidth="1"/>
    <col min="9" max="9" width="10.140625" style="1" customWidth="1"/>
    <col min="10" max="11" width="12" style="1" customWidth="1"/>
    <col min="12" max="12" width="20.42578125" style="1" customWidth="1"/>
    <col min="13" max="13" width="9.5703125" style="1" customWidth="1"/>
  </cols>
  <sheetData>
    <row r="1" spans="1:13" ht="12" customHeight="1" x14ac:dyDescent="0.25">
      <c r="A1" s="7" t="s">
        <v>910</v>
      </c>
      <c r="B1" s="7"/>
      <c r="C1" s="7"/>
      <c r="D1" s="7"/>
      <c r="E1" s="7"/>
      <c r="F1" s="7"/>
      <c r="G1" s="7"/>
      <c r="H1" s="7"/>
      <c r="I1" s="7"/>
      <c r="J1" s="7"/>
      <c r="K1" s="7"/>
      <c r="L1" s="7"/>
      <c r="M1" s="7"/>
    </row>
    <row r="2" spans="1:13" ht="12.75" customHeight="1" x14ac:dyDescent="0.25">
      <c r="A2" s="7" t="s">
        <v>1</v>
      </c>
      <c r="B2" s="7"/>
      <c r="C2" s="7"/>
      <c r="D2" s="7"/>
      <c r="E2" s="7"/>
      <c r="F2" s="7"/>
      <c r="G2" s="7" t="s">
        <v>529</v>
      </c>
      <c r="H2" s="7"/>
      <c r="I2" s="7"/>
      <c r="J2" s="7"/>
      <c r="K2" s="7"/>
      <c r="L2" s="7"/>
      <c r="M2" s="7"/>
    </row>
    <row r="3" spans="1:13" ht="12" customHeight="1" x14ac:dyDescent="0.25">
      <c r="A3" s="7" t="s">
        <v>4</v>
      </c>
      <c r="B3" s="7"/>
      <c r="C3" s="7"/>
      <c r="D3" s="7"/>
      <c r="E3" s="7"/>
      <c r="F3" s="7"/>
      <c r="G3" s="7"/>
      <c r="H3" s="7"/>
      <c r="I3" s="7"/>
      <c r="J3" s="7"/>
      <c r="K3" s="7"/>
      <c r="L3" s="7"/>
      <c r="M3" s="7"/>
    </row>
    <row r="4" spans="1:13" ht="18" customHeight="1" x14ac:dyDescent="0.25"/>
    <row r="5" spans="1:13" ht="14.25" customHeight="1" x14ac:dyDescent="0.25">
      <c r="A5" s="4"/>
      <c r="B5" s="4" t="s">
        <v>658</v>
      </c>
      <c r="C5" s="4"/>
      <c r="D5" s="4"/>
      <c r="E5" s="4"/>
      <c r="F5" s="7"/>
      <c r="G5" s="7"/>
      <c r="H5" s="4"/>
      <c r="I5" s="4"/>
      <c r="J5" s="4"/>
      <c r="K5" s="4"/>
      <c r="L5" s="4"/>
    </row>
    <row r="6" spans="1:13" ht="15" customHeight="1" x14ac:dyDescent="0.25">
      <c r="A6" s="4"/>
      <c r="B6" s="4" t="s">
        <v>56</v>
      </c>
      <c r="C6" s="4" t="s">
        <v>57</v>
      </c>
      <c r="D6" s="4" t="s">
        <v>58</v>
      </c>
      <c r="E6" s="4" t="s">
        <v>59</v>
      </c>
      <c r="F6" s="7" t="s">
        <v>60</v>
      </c>
      <c r="G6" s="7"/>
      <c r="H6" s="4" t="s">
        <v>61</v>
      </c>
      <c r="I6" s="4" t="s">
        <v>62</v>
      </c>
      <c r="J6" s="4" t="s">
        <v>533</v>
      </c>
      <c r="K6" s="4" t="s">
        <v>534</v>
      </c>
      <c r="L6" s="4" t="s">
        <v>535</v>
      </c>
    </row>
    <row r="7" spans="1:13" ht="14.25" customHeight="1" x14ac:dyDescent="0.25">
      <c r="A7" s="4" t="s">
        <v>536</v>
      </c>
      <c r="B7" s="4"/>
      <c r="C7" s="4"/>
      <c r="D7" s="4"/>
      <c r="E7" s="4"/>
      <c r="F7" s="7"/>
      <c r="G7" s="7"/>
      <c r="H7" s="4"/>
      <c r="I7" s="4"/>
      <c r="J7" s="4" t="s">
        <v>540</v>
      </c>
      <c r="K7" s="4" t="s">
        <v>541</v>
      </c>
      <c r="L7" s="4" t="s">
        <v>542</v>
      </c>
    </row>
    <row r="8" spans="1:13" ht="14.25" customHeight="1" x14ac:dyDescent="0.25">
      <c r="A8" s="4" t="s">
        <v>543</v>
      </c>
      <c r="B8" s="4" t="s">
        <v>113</v>
      </c>
      <c r="C8" s="4" t="s">
        <v>209</v>
      </c>
      <c r="D8" s="4" t="s">
        <v>51</v>
      </c>
      <c r="E8" s="4" t="s">
        <v>113</v>
      </c>
      <c r="F8" s="7" t="s">
        <v>93</v>
      </c>
      <c r="G8" s="7"/>
      <c r="H8" s="4" t="s">
        <v>113</v>
      </c>
      <c r="I8" s="4" t="s">
        <v>270</v>
      </c>
      <c r="J8" s="4" t="s">
        <v>660</v>
      </c>
      <c r="K8" s="4" t="s">
        <v>605</v>
      </c>
      <c r="L8" s="4" t="s">
        <v>660</v>
      </c>
    </row>
    <row r="9" spans="1:13" ht="14.25" customHeight="1" x14ac:dyDescent="0.25">
      <c r="A9" s="4" t="s">
        <v>547</v>
      </c>
      <c r="B9" s="4" t="s">
        <v>113</v>
      </c>
      <c r="C9" s="4" t="s">
        <v>209</v>
      </c>
      <c r="D9" s="4" t="s">
        <v>113</v>
      </c>
      <c r="E9" s="4" t="s">
        <v>209</v>
      </c>
      <c r="F9" s="7" t="s">
        <v>133</v>
      </c>
      <c r="G9" s="7"/>
      <c r="H9" s="4" t="s">
        <v>133</v>
      </c>
      <c r="I9" s="4" t="s">
        <v>209</v>
      </c>
      <c r="J9" s="4" t="s">
        <v>133</v>
      </c>
      <c r="K9" s="4" t="s">
        <v>899</v>
      </c>
      <c r="L9" s="4" t="s">
        <v>133</v>
      </c>
    </row>
    <row r="10" spans="1:13" ht="14.25" customHeight="1" x14ac:dyDescent="0.25">
      <c r="A10" s="4" t="s">
        <v>550</v>
      </c>
      <c r="B10" s="4" t="s">
        <v>51</v>
      </c>
      <c r="C10" s="4" t="s">
        <v>487</v>
      </c>
      <c r="D10" s="4" t="s">
        <v>133</v>
      </c>
      <c r="E10" s="4" t="s">
        <v>113</v>
      </c>
      <c r="F10" s="7" t="s">
        <v>270</v>
      </c>
      <c r="G10" s="7"/>
      <c r="H10" s="4" t="s">
        <v>113</v>
      </c>
      <c r="I10" s="4" t="s">
        <v>101</v>
      </c>
      <c r="J10" s="4" t="s">
        <v>270</v>
      </c>
      <c r="K10" s="4" t="s">
        <v>270</v>
      </c>
      <c r="L10" s="4" t="s">
        <v>270</v>
      </c>
    </row>
    <row r="11" spans="1:13" ht="15" customHeight="1" x14ac:dyDescent="0.25">
      <c r="A11" s="4" t="s">
        <v>552</v>
      </c>
      <c r="B11" s="4" t="s">
        <v>133</v>
      </c>
      <c r="C11" s="4" t="s">
        <v>270</v>
      </c>
      <c r="D11" s="4" t="s">
        <v>135</v>
      </c>
      <c r="E11" s="4" t="s">
        <v>113</v>
      </c>
      <c r="F11" s="7" t="s">
        <v>113</v>
      </c>
      <c r="G11" s="7"/>
      <c r="H11" s="4" t="s">
        <v>270</v>
      </c>
      <c r="I11" s="4" t="s">
        <v>209</v>
      </c>
      <c r="J11" s="4" t="s">
        <v>662</v>
      </c>
      <c r="K11" s="4" t="s">
        <v>900</v>
      </c>
      <c r="L11" s="4" t="s">
        <v>662</v>
      </c>
    </row>
    <row r="12" spans="1:13" ht="14.25" customHeight="1" x14ac:dyDescent="0.25">
      <c r="A12" s="4" t="s">
        <v>556</v>
      </c>
      <c r="B12" s="4" t="s">
        <v>194</v>
      </c>
      <c r="C12" s="4" t="s">
        <v>490</v>
      </c>
      <c r="D12" s="4" t="s">
        <v>426</v>
      </c>
      <c r="E12" s="4" t="s">
        <v>113</v>
      </c>
      <c r="F12" s="7" t="s">
        <v>122</v>
      </c>
      <c r="G12" s="7"/>
      <c r="H12" s="4" t="s">
        <v>209</v>
      </c>
      <c r="I12" s="4" t="s">
        <v>133</v>
      </c>
      <c r="J12" s="4" t="s">
        <v>664</v>
      </c>
      <c r="K12" s="4" t="s">
        <v>899</v>
      </c>
      <c r="L12" s="4" t="s">
        <v>664</v>
      </c>
    </row>
    <row r="13" spans="1:13" ht="14.25" customHeight="1" x14ac:dyDescent="0.25">
      <c r="A13" s="4" t="s">
        <v>558</v>
      </c>
      <c r="B13" s="4" t="s">
        <v>290</v>
      </c>
      <c r="C13" s="4" t="s">
        <v>323</v>
      </c>
      <c r="D13" s="4" t="s">
        <v>901</v>
      </c>
      <c r="E13" s="4" t="s">
        <v>215</v>
      </c>
      <c r="F13" s="7" t="s">
        <v>275</v>
      </c>
      <c r="G13" s="7"/>
      <c r="H13" s="4" t="s">
        <v>113</v>
      </c>
      <c r="I13" s="4" t="s">
        <v>113</v>
      </c>
      <c r="J13" s="4" t="s">
        <v>666</v>
      </c>
      <c r="K13" s="4" t="s">
        <v>113</v>
      </c>
      <c r="L13" s="4" t="s">
        <v>666</v>
      </c>
    </row>
    <row r="14" spans="1:13" ht="14.25" customHeight="1" x14ac:dyDescent="0.25">
      <c r="A14" s="4" t="s">
        <v>561</v>
      </c>
      <c r="B14" s="4" t="s">
        <v>93</v>
      </c>
      <c r="C14" s="4" t="s">
        <v>122</v>
      </c>
      <c r="D14" s="4" t="s">
        <v>145</v>
      </c>
      <c r="E14" s="4" t="s">
        <v>220</v>
      </c>
      <c r="F14" s="7" t="s">
        <v>279</v>
      </c>
      <c r="G14" s="7"/>
      <c r="H14" s="4" t="s">
        <v>215</v>
      </c>
      <c r="I14" s="4" t="s">
        <v>262</v>
      </c>
      <c r="J14" s="4" t="s">
        <v>668</v>
      </c>
      <c r="K14" s="4" t="s">
        <v>902</v>
      </c>
      <c r="L14" s="4" t="s">
        <v>668</v>
      </c>
    </row>
    <row r="15" spans="1:13" ht="14.25" customHeight="1" x14ac:dyDescent="0.25">
      <c r="A15" s="4" t="s">
        <v>563</v>
      </c>
      <c r="B15" s="4" t="s">
        <v>97</v>
      </c>
      <c r="C15" s="4" t="s">
        <v>237</v>
      </c>
      <c r="D15" s="4" t="s">
        <v>118</v>
      </c>
      <c r="E15" s="4" t="s">
        <v>224</v>
      </c>
      <c r="F15" s="7" t="s">
        <v>284</v>
      </c>
      <c r="G15" s="7"/>
      <c r="H15" s="4" t="s">
        <v>347</v>
      </c>
      <c r="I15" s="4" t="s">
        <v>135</v>
      </c>
      <c r="J15" s="4" t="s">
        <v>103</v>
      </c>
      <c r="K15" s="4" t="s">
        <v>903</v>
      </c>
      <c r="L15" s="4" t="s">
        <v>103</v>
      </c>
    </row>
    <row r="16" spans="1:13" ht="15" customHeight="1" x14ac:dyDescent="0.25">
      <c r="A16" s="4" t="s">
        <v>567</v>
      </c>
      <c r="B16" s="4" t="s">
        <v>454</v>
      </c>
      <c r="C16" s="4" t="s">
        <v>498</v>
      </c>
      <c r="D16" s="4" t="s">
        <v>153</v>
      </c>
      <c r="E16" s="4" t="s">
        <v>85</v>
      </c>
      <c r="F16" s="7" t="s">
        <v>53</v>
      </c>
      <c r="G16" s="7"/>
      <c r="H16" s="4" t="s">
        <v>275</v>
      </c>
      <c r="I16" s="4" t="s">
        <v>398</v>
      </c>
      <c r="J16" s="4" t="s">
        <v>670</v>
      </c>
      <c r="K16" s="4" t="s">
        <v>904</v>
      </c>
      <c r="L16" s="4" t="s">
        <v>670</v>
      </c>
    </row>
    <row r="17" spans="1:12" ht="14.25" customHeight="1" x14ac:dyDescent="0.25">
      <c r="A17" s="4" t="s">
        <v>570</v>
      </c>
      <c r="B17" s="4" t="s">
        <v>97</v>
      </c>
      <c r="C17" s="4" t="s">
        <v>162</v>
      </c>
      <c r="D17" s="4" t="s">
        <v>158</v>
      </c>
      <c r="E17" s="4" t="s">
        <v>113</v>
      </c>
      <c r="F17" s="7" t="s">
        <v>290</v>
      </c>
      <c r="G17" s="7"/>
      <c r="H17" s="4" t="s">
        <v>353</v>
      </c>
      <c r="I17" s="4" t="s">
        <v>401</v>
      </c>
      <c r="J17" s="4" t="s">
        <v>672</v>
      </c>
      <c r="K17" s="4" t="s">
        <v>145</v>
      </c>
      <c r="L17" s="4" t="s">
        <v>672</v>
      </c>
    </row>
    <row r="18" spans="1:12" ht="14.25" customHeight="1" x14ac:dyDescent="0.25">
      <c r="A18" s="4" t="s">
        <v>573</v>
      </c>
      <c r="B18" s="4" t="s">
        <v>309</v>
      </c>
      <c r="C18" s="4" t="s">
        <v>322</v>
      </c>
      <c r="D18" s="4" t="s">
        <v>162</v>
      </c>
      <c r="E18" s="4" t="s">
        <v>103</v>
      </c>
      <c r="F18" s="7" t="s">
        <v>224</v>
      </c>
      <c r="G18" s="7"/>
      <c r="H18" s="4" t="s">
        <v>356</v>
      </c>
      <c r="I18" s="4" t="s">
        <v>224</v>
      </c>
      <c r="J18" s="4" t="s">
        <v>670</v>
      </c>
      <c r="K18" s="4" t="s">
        <v>642</v>
      </c>
      <c r="L18" s="4" t="s">
        <v>670</v>
      </c>
    </row>
    <row r="19" spans="1:12" ht="14.25" customHeight="1" x14ac:dyDescent="0.25">
      <c r="A19" s="4" t="s">
        <v>577</v>
      </c>
      <c r="B19" s="4" t="s">
        <v>162</v>
      </c>
      <c r="C19" s="4" t="s">
        <v>504</v>
      </c>
      <c r="D19" s="4" t="s">
        <v>153</v>
      </c>
      <c r="E19" s="4" t="s">
        <v>85</v>
      </c>
      <c r="F19" s="7" t="s">
        <v>224</v>
      </c>
      <c r="G19" s="7"/>
      <c r="H19" s="4" t="s">
        <v>359</v>
      </c>
      <c r="I19" s="4" t="s">
        <v>237</v>
      </c>
      <c r="J19" s="4" t="s">
        <v>675</v>
      </c>
      <c r="K19" s="4" t="s">
        <v>905</v>
      </c>
      <c r="L19" s="4" t="s">
        <v>675</v>
      </c>
    </row>
    <row r="20" spans="1:12" ht="14.25" customHeight="1" x14ac:dyDescent="0.25">
      <c r="A20" s="4" t="s">
        <v>581</v>
      </c>
      <c r="B20" s="4" t="s">
        <v>465</v>
      </c>
      <c r="C20" s="4" t="s">
        <v>85</v>
      </c>
      <c r="D20" s="4" t="s">
        <v>53</v>
      </c>
      <c r="E20" s="4" t="s">
        <v>237</v>
      </c>
      <c r="F20" s="7" t="s">
        <v>300</v>
      </c>
      <c r="G20" s="7"/>
      <c r="H20" s="4" t="s">
        <v>492</v>
      </c>
      <c r="I20" s="4" t="s">
        <v>237</v>
      </c>
      <c r="J20" s="4" t="s">
        <v>678</v>
      </c>
      <c r="K20" s="4" t="s">
        <v>723</v>
      </c>
      <c r="L20" s="4" t="s">
        <v>678</v>
      </c>
    </row>
    <row r="21" spans="1:12" ht="15" customHeight="1" x14ac:dyDescent="0.25">
      <c r="A21" s="4" t="s">
        <v>585</v>
      </c>
      <c r="B21" s="4" t="s">
        <v>465</v>
      </c>
      <c r="C21" s="4" t="s">
        <v>84</v>
      </c>
      <c r="D21" s="4" t="s">
        <v>97</v>
      </c>
      <c r="E21" s="4" t="s">
        <v>53</v>
      </c>
      <c r="F21" s="7" t="s">
        <v>85</v>
      </c>
      <c r="G21" s="7"/>
      <c r="H21" s="4" t="s">
        <v>364</v>
      </c>
      <c r="I21" s="4" t="s">
        <v>85</v>
      </c>
      <c r="J21" s="4" t="s">
        <v>681</v>
      </c>
      <c r="K21" s="4" t="s">
        <v>906</v>
      </c>
      <c r="L21" s="4" t="s">
        <v>681</v>
      </c>
    </row>
    <row r="22" spans="1:12" ht="14.25" customHeight="1" x14ac:dyDescent="0.25">
      <c r="A22" s="4" t="s">
        <v>587</v>
      </c>
      <c r="B22" s="4" t="s">
        <v>237</v>
      </c>
      <c r="C22" s="4" t="s">
        <v>85</v>
      </c>
      <c r="D22" s="4" t="s">
        <v>100</v>
      </c>
      <c r="E22" s="4" t="s">
        <v>53</v>
      </c>
      <c r="F22" s="7" t="s">
        <v>53</v>
      </c>
      <c r="G22" s="7"/>
      <c r="H22" s="4" t="s">
        <v>367</v>
      </c>
      <c r="I22" s="4" t="s">
        <v>237</v>
      </c>
      <c r="J22" s="4" t="s">
        <v>504</v>
      </c>
      <c r="K22" s="4" t="s">
        <v>907</v>
      </c>
      <c r="L22" s="4" t="s">
        <v>504</v>
      </c>
    </row>
    <row r="23" spans="1:12" ht="14.25" customHeight="1" x14ac:dyDescent="0.25">
      <c r="A23" s="4" t="s">
        <v>591</v>
      </c>
      <c r="B23" s="4" t="s">
        <v>85</v>
      </c>
      <c r="C23" s="4" t="s">
        <v>97</v>
      </c>
      <c r="D23" s="4" t="s">
        <v>179</v>
      </c>
      <c r="E23" s="4" t="s">
        <v>244</v>
      </c>
      <c r="F23" s="7" t="s">
        <v>309</v>
      </c>
      <c r="G23" s="7"/>
      <c r="H23" s="4" t="s">
        <v>369</v>
      </c>
      <c r="I23" s="4" t="s">
        <v>418</v>
      </c>
      <c r="J23" s="4" t="s">
        <v>685</v>
      </c>
      <c r="K23" s="4" t="s">
        <v>906</v>
      </c>
      <c r="L23" s="4" t="s">
        <v>685</v>
      </c>
    </row>
    <row r="24" spans="1:12" ht="14.25" customHeight="1" x14ac:dyDescent="0.25">
      <c r="A24" s="4" t="s">
        <v>595</v>
      </c>
      <c r="B24" s="4" t="s">
        <v>133</v>
      </c>
      <c r="C24" s="4" t="s">
        <v>100</v>
      </c>
      <c r="D24" s="4" t="s">
        <v>183</v>
      </c>
      <c r="E24" s="4" t="s">
        <v>162</v>
      </c>
      <c r="F24" s="7" t="s">
        <v>314</v>
      </c>
      <c r="G24" s="7"/>
      <c r="H24" s="4" t="s">
        <v>373</v>
      </c>
      <c r="I24" s="4" t="s">
        <v>422</v>
      </c>
      <c r="J24" s="4" t="s">
        <v>687</v>
      </c>
      <c r="K24" s="4" t="s">
        <v>217</v>
      </c>
      <c r="L24" s="4" t="s">
        <v>687</v>
      </c>
    </row>
    <row r="25" spans="1:12" ht="14.25" customHeight="1" x14ac:dyDescent="0.25">
      <c r="A25" s="4" t="s">
        <v>598</v>
      </c>
      <c r="B25" s="4" t="s">
        <v>375</v>
      </c>
      <c r="C25" s="4" t="s">
        <v>103</v>
      </c>
      <c r="D25" s="4" t="s">
        <v>183</v>
      </c>
      <c r="E25" s="4" t="s">
        <v>153</v>
      </c>
      <c r="F25" s="7" t="s">
        <v>318</v>
      </c>
      <c r="G25" s="7"/>
      <c r="H25" s="4" t="s">
        <v>375</v>
      </c>
      <c r="I25" s="4" t="s">
        <v>425</v>
      </c>
      <c r="J25" s="4" t="s">
        <v>689</v>
      </c>
      <c r="K25" s="4" t="s">
        <v>93</v>
      </c>
      <c r="L25" s="4" t="s">
        <v>689</v>
      </c>
    </row>
    <row r="26" spans="1:12" ht="15" customHeight="1" x14ac:dyDescent="0.25">
      <c r="A26" s="4" t="s">
        <v>600</v>
      </c>
      <c r="B26" s="4" t="s">
        <v>309</v>
      </c>
      <c r="C26" s="4" t="s">
        <v>113</v>
      </c>
      <c r="D26" s="4" t="s">
        <v>85</v>
      </c>
      <c r="E26" s="4" t="s">
        <v>113</v>
      </c>
      <c r="F26" s="7" t="s">
        <v>322</v>
      </c>
      <c r="G26" s="7"/>
      <c r="H26" s="4" t="s">
        <v>118</v>
      </c>
      <c r="I26" s="4" t="s">
        <v>422</v>
      </c>
      <c r="J26" s="4" t="s">
        <v>85</v>
      </c>
      <c r="K26" s="4" t="s">
        <v>103</v>
      </c>
      <c r="L26" s="4" t="s">
        <v>85</v>
      </c>
    </row>
    <row r="27" spans="1:12" ht="14.25" customHeight="1" x14ac:dyDescent="0.25">
      <c r="A27" s="4" t="s">
        <v>604</v>
      </c>
      <c r="B27" s="4" t="s">
        <v>479</v>
      </c>
      <c r="C27" s="4" t="s">
        <v>323</v>
      </c>
      <c r="D27" s="4" t="s">
        <v>193</v>
      </c>
      <c r="E27" s="4" t="s">
        <v>113</v>
      </c>
      <c r="F27" s="7" t="s">
        <v>193</v>
      </c>
      <c r="G27" s="7"/>
      <c r="H27" s="4" t="s">
        <v>118</v>
      </c>
      <c r="I27" s="4" t="s">
        <v>430</v>
      </c>
      <c r="J27" s="4" t="s">
        <v>691</v>
      </c>
      <c r="K27" s="4" t="s">
        <v>901</v>
      </c>
      <c r="L27" s="4" t="s">
        <v>691</v>
      </c>
    </row>
    <row r="28" spans="1:12" ht="14.25" customHeight="1" x14ac:dyDescent="0.25">
      <c r="A28" s="4" t="s">
        <v>607</v>
      </c>
      <c r="B28" s="4" t="s">
        <v>270</v>
      </c>
      <c r="C28" s="4" t="s">
        <v>323</v>
      </c>
      <c r="D28" s="4" t="s">
        <v>113</v>
      </c>
      <c r="E28" s="4" t="s">
        <v>122</v>
      </c>
      <c r="F28" s="7" t="s">
        <v>113</v>
      </c>
      <c r="G28" s="7"/>
      <c r="H28" s="4" t="s">
        <v>901</v>
      </c>
      <c r="I28" s="4" t="s">
        <v>53</v>
      </c>
      <c r="J28" s="4" t="s">
        <v>693</v>
      </c>
      <c r="K28" s="4" t="s">
        <v>908</v>
      </c>
      <c r="L28" s="4" t="s">
        <v>693</v>
      </c>
    </row>
    <row r="29" spans="1:12" ht="14.25" customHeight="1" x14ac:dyDescent="0.25">
      <c r="A29" s="4" t="s">
        <v>611</v>
      </c>
      <c r="B29" s="4" t="s">
        <v>85</v>
      </c>
      <c r="C29" s="4" t="s">
        <v>118</v>
      </c>
      <c r="D29" s="4" t="s">
        <v>103</v>
      </c>
      <c r="E29" s="4" t="s">
        <v>262</v>
      </c>
      <c r="F29" s="7" t="s">
        <v>113</v>
      </c>
      <c r="G29" s="7"/>
      <c r="H29" s="4" t="s">
        <v>384</v>
      </c>
      <c r="I29" s="4" t="s">
        <v>434</v>
      </c>
      <c r="J29" s="4" t="s">
        <v>193</v>
      </c>
      <c r="K29" s="4" t="s">
        <v>909</v>
      </c>
      <c r="L29" s="4" t="s">
        <v>193</v>
      </c>
    </row>
    <row r="30" spans="1:12" ht="14.25" customHeight="1" x14ac:dyDescent="0.25">
      <c r="A30" s="4" t="s">
        <v>615</v>
      </c>
      <c r="B30" s="4" t="s">
        <v>113</v>
      </c>
      <c r="C30" s="4" t="s">
        <v>122</v>
      </c>
      <c r="D30" s="4" t="s">
        <v>113</v>
      </c>
      <c r="E30" s="4" t="s">
        <v>101</v>
      </c>
      <c r="F30" s="7" t="s">
        <v>323</v>
      </c>
      <c r="G30" s="7"/>
      <c r="H30" s="4" t="s">
        <v>375</v>
      </c>
      <c r="I30" s="4" t="s">
        <v>270</v>
      </c>
      <c r="J30" s="4" t="s">
        <v>696</v>
      </c>
      <c r="K30" s="4" t="s">
        <v>356</v>
      </c>
      <c r="L30" s="4" t="s">
        <v>696</v>
      </c>
    </row>
    <row r="31" spans="1:12" ht="15" customHeight="1" x14ac:dyDescent="0.25">
      <c r="A31" s="4" t="s">
        <v>618</v>
      </c>
      <c r="B31" s="4" t="s">
        <v>209</v>
      </c>
      <c r="C31" s="4" t="s">
        <v>101</v>
      </c>
      <c r="D31" s="4" t="s">
        <v>209</v>
      </c>
      <c r="E31" s="4" t="s">
        <v>135</v>
      </c>
      <c r="F31" s="7" t="s">
        <v>113</v>
      </c>
      <c r="G31" s="7"/>
      <c r="H31" s="4" t="s">
        <v>133</v>
      </c>
      <c r="I31" s="4" t="s">
        <v>209</v>
      </c>
      <c r="J31" s="4" t="s">
        <v>698</v>
      </c>
      <c r="K31" s="4" t="s">
        <v>899</v>
      </c>
      <c r="L31" s="4" t="s">
        <v>698</v>
      </c>
    </row>
    <row r="32" spans="1:12" ht="14.25" customHeight="1" x14ac:dyDescent="0.25">
      <c r="A32" s="4"/>
      <c r="B32" s="4"/>
      <c r="C32" s="4"/>
      <c r="D32" s="4"/>
      <c r="E32" s="4"/>
      <c r="F32" s="7"/>
      <c r="G32" s="7"/>
      <c r="H32" s="4"/>
      <c r="I32" s="4"/>
      <c r="J32" s="4"/>
      <c r="K32" s="4"/>
      <c r="L32" s="4" t="s">
        <v>631</v>
      </c>
    </row>
  </sheetData>
  <mergeCells count="34">
    <mergeCell ref="F30:G30"/>
    <mergeCell ref="F31:G31"/>
    <mergeCell ref="F32:G32"/>
    <mergeCell ref="F25:G25"/>
    <mergeCell ref="F26:G26"/>
    <mergeCell ref="F27:G27"/>
    <mergeCell ref="F28:G28"/>
    <mergeCell ref="F29:G29"/>
    <mergeCell ref="F20:G20"/>
    <mergeCell ref="F21:G21"/>
    <mergeCell ref="F22:G22"/>
    <mergeCell ref="F23:G23"/>
    <mergeCell ref="F24:G24"/>
    <mergeCell ref="F15:G15"/>
    <mergeCell ref="F16:G16"/>
    <mergeCell ref="F17:G17"/>
    <mergeCell ref="F18:G18"/>
    <mergeCell ref="F19:G19"/>
    <mergeCell ref="F10:G10"/>
    <mergeCell ref="F11:G11"/>
    <mergeCell ref="F12:G12"/>
    <mergeCell ref="F13:G13"/>
    <mergeCell ref="F14:G14"/>
    <mergeCell ref="F5:G5"/>
    <mergeCell ref="F6:G6"/>
    <mergeCell ref="F7:G7"/>
    <mergeCell ref="F8:G8"/>
    <mergeCell ref="F9:G9"/>
    <mergeCell ref="A1:F1"/>
    <mergeCell ref="G1:M1"/>
    <mergeCell ref="A2:F2"/>
    <mergeCell ref="G2:M2"/>
    <mergeCell ref="A3:F3"/>
    <mergeCell ref="G3:M3"/>
  </mergeCells>
  <pageMargins left="0.25" right="0.25" top="0.25" bottom="0.25" header="0.3" footer="0.3"/>
  <pageSetup paperSize="0" orientation="portrait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E169"/>
  <sheetViews>
    <sheetView showGridLines="0" workbookViewId="0"/>
  </sheetViews>
  <sheetFormatPr defaultRowHeight="15" x14ac:dyDescent="0.25"/>
  <cols>
    <col min="1" max="1" width="13.85546875" style="1" customWidth="1"/>
    <col min="2" max="2" width="5.28515625" style="1" customWidth="1"/>
    <col min="3" max="3" width="29.7109375" style="1" customWidth="1"/>
    <col min="4" max="4" width="15.85546875" style="1" customWidth="1"/>
    <col min="5" max="5" width="27.5703125" style="1" customWidth="1"/>
  </cols>
  <sheetData>
    <row r="1" spans="1:5" ht="14.25" customHeight="1" x14ac:dyDescent="0.25">
      <c r="A1" s="4" t="s">
        <v>911</v>
      </c>
      <c r="B1" s="4" t="s">
        <v>912</v>
      </c>
      <c r="C1" s="4" t="s">
        <v>913</v>
      </c>
      <c r="D1" s="4" t="s">
        <v>914</v>
      </c>
      <c r="E1" s="4" t="s">
        <v>915</v>
      </c>
    </row>
    <row r="2" spans="1:5" ht="14.25" customHeight="1" x14ac:dyDescent="0.25">
      <c r="A2" s="4" t="s">
        <v>916</v>
      </c>
      <c r="B2" s="4" t="s">
        <v>487</v>
      </c>
      <c r="C2" s="4" t="s">
        <v>917</v>
      </c>
      <c r="D2" s="4" t="s">
        <v>917</v>
      </c>
      <c r="E2" s="4" t="s">
        <v>917</v>
      </c>
    </row>
    <row r="3" spans="1:5" ht="15" customHeight="1" x14ac:dyDescent="0.25">
      <c r="A3" s="4" t="s">
        <v>918</v>
      </c>
      <c r="B3" s="4" t="s">
        <v>487</v>
      </c>
      <c r="C3" s="4" t="s">
        <v>917</v>
      </c>
      <c r="D3" s="4" t="s">
        <v>917</v>
      </c>
      <c r="E3" s="4" t="s">
        <v>917</v>
      </c>
    </row>
    <row r="4" spans="1:5" ht="14.25" customHeight="1" x14ac:dyDescent="0.25">
      <c r="A4" s="4" t="s">
        <v>919</v>
      </c>
      <c r="B4" s="4" t="s">
        <v>487</v>
      </c>
      <c r="C4" s="4" t="s">
        <v>917</v>
      </c>
      <c r="D4" s="4" t="s">
        <v>917</v>
      </c>
      <c r="E4" s="4" t="s">
        <v>917</v>
      </c>
    </row>
    <row r="5" spans="1:5" ht="14.25" customHeight="1" x14ac:dyDescent="0.25">
      <c r="A5" s="4" t="s">
        <v>920</v>
      </c>
      <c r="B5" s="4" t="s">
        <v>487</v>
      </c>
      <c r="C5" s="4" t="s">
        <v>917</v>
      </c>
      <c r="D5" s="4" t="s">
        <v>917</v>
      </c>
      <c r="E5" s="4" t="s">
        <v>917</v>
      </c>
    </row>
    <row r="6" spans="1:5" ht="14.25" customHeight="1" x14ac:dyDescent="0.25">
      <c r="A6" s="4" t="s">
        <v>921</v>
      </c>
      <c r="B6" s="4" t="s">
        <v>487</v>
      </c>
      <c r="C6" s="4" t="s">
        <v>917</v>
      </c>
      <c r="D6" s="4" t="s">
        <v>917</v>
      </c>
      <c r="E6" s="4" t="s">
        <v>917</v>
      </c>
    </row>
    <row r="7" spans="1:5" ht="14.25" customHeight="1" x14ac:dyDescent="0.25">
      <c r="A7" s="4" t="s">
        <v>922</v>
      </c>
      <c r="B7" s="4" t="s">
        <v>487</v>
      </c>
      <c r="C7" s="4" t="s">
        <v>917</v>
      </c>
      <c r="D7" s="4" t="s">
        <v>917</v>
      </c>
      <c r="E7" s="4" t="s">
        <v>917</v>
      </c>
    </row>
    <row r="8" spans="1:5" ht="15" customHeight="1" x14ac:dyDescent="0.25">
      <c r="A8" s="4" t="s">
        <v>923</v>
      </c>
      <c r="B8" s="4" t="s">
        <v>487</v>
      </c>
      <c r="C8" s="4" t="s">
        <v>917</v>
      </c>
      <c r="D8" s="4" t="s">
        <v>917</v>
      </c>
      <c r="E8" s="4" t="s">
        <v>917</v>
      </c>
    </row>
    <row r="9" spans="1:5" ht="14.25" customHeight="1" x14ac:dyDescent="0.25">
      <c r="A9" s="4" t="s">
        <v>924</v>
      </c>
      <c r="B9" s="4" t="s">
        <v>487</v>
      </c>
      <c r="C9" s="4" t="s">
        <v>917</v>
      </c>
      <c r="D9" s="4" t="s">
        <v>917</v>
      </c>
      <c r="E9" s="4" t="s">
        <v>917</v>
      </c>
    </row>
    <row r="10" spans="1:5" ht="14.25" customHeight="1" x14ac:dyDescent="0.25">
      <c r="A10" s="4" t="s">
        <v>925</v>
      </c>
      <c r="B10" s="4" t="s">
        <v>487</v>
      </c>
      <c r="C10" s="4" t="s">
        <v>917</v>
      </c>
      <c r="D10" s="4" t="s">
        <v>917</v>
      </c>
      <c r="E10" s="4" t="s">
        <v>917</v>
      </c>
    </row>
    <row r="11" spans="1:5" ht="14.25" customHeight="1" x14ac:dyDescent="0.25">
      <c r="A11" s="4" t="s">
        <v>926</v>
      </c>
      <c r="B11" s="4" t="s">
        <v>487</v>
      </c>
      <c r="C11" s="4" t="s">
        <v>917</v>
      </c>
      <c r="D11" s="4" t="s">
        <v>917</v>
      </c>
      <c r="E11" s="4" t="s">
        <v>917</v>
      </c>
    </row>
    <row r="12" spans="1:5" ht="14.25" customHeight="1" x14ac:dyDescent="0.25">
      <c r="A12" s="4" t="s">
        <v>927</v>
      </c>
      <c r="B12" s="4" t="s">
        <v>487</v>
      </c>
      <c r="C12" s="4" t="s">
        <v>917</v>
      </c>
      <c r="D12" s="4" t="s">
        <v>917</v>
      </c>
      <c r="E12" s="4" t="s">
        <v>917</v>
      </c>
    </row>
    <row r="13" spans="1:5" ht="15" customHeight="1" x14ac:dyDescent="0.25">
      <c r="A13" s="4" t="s">
        <v>928</v>
      </c>
      <c r="B13" s="4" t="s">
        <v>487</v>
      </c>
      <c r="C13" s="4" t="s">
        <v>917</v>
      </c>
      <c r="D13" s="4" t="s">
        <v>917</v>
      </c>
      <c r="E13" s="4" t="s">
        <v>917</v>
      </c>
    </row>
    <row r="14" spans="1:5" ht="14.25" customHeight="1" x14ac:dyDescent="0.25">
      <c r="A14" s="4" t="s">
        <v>16</v>
      </c>
      <c r="B14" s="4" t="s">
        <v>492</v>
      </c>
      <c r="C14" s="4" t="s">
        <v>929</v>
      </c>
      <c r="D14" s="4" t="s">
        <v>487</v>
      </c>
      <c r="E14" s="4" t="s">
        <v>87</v>
      </c>
    </row>
    <row r="15" spans="1:5" ht="14.25" customHeight="1" x14ac:dyDescent="0.25">
      <c r="A15" s="4" t="s">
        <v>930</v>
      </c>
      <c r="B15" s="4" t="s">
        <v>931</v>
      </c>
      <c r="C15" s="4" t="s">
        <v>932</v>
      </c>
      <c r="D15" s="4" t="s">
        <v>487</v>
      </c>
      <c r="E15" s="4" t="s">
        <v>87</v>
      </c>
    </row>
    <row r="16" spans="1:5" ht="14.25" customHeight="1" x14ac:dyDescent="0.25">
      <c r="A16" s="4" t="s">
        <v>933</v>
      </c>
      <c r="B16" s="4" t="s">
        <v>98</v>
      </c>
      <c r="C16" s="4" t="s">
        <v>934</v>
      </c>
      <c r="D16" s="4" t="s">
        <v>487</v>
      </c>
      <c r="E16" s="4" t="s">
        <v>87</v>
      </c>
    </row>
    <row r="17" spans="1:5" ht="14.25" customHeight="1" x14ac:dyDescent="0.25">
      <c r="A17" s="4" t="s">
        <v>935</v>
      </c>
      <c r="B17" s="4" t="s">
        <v>47</v>
      </c>
      <c r="C17" s="4" t="s">
        <v>936</v>
      </c>
      <c r="D17" s="4" t="s">
        <v>487</v>
      </c>
      <c r="E17" s="4" t="s">
        <v>87</v>
      </c>
    </row>
    <row r="18" spans="1:5" ht="15" customHeight="1" x14ac:dyDescent="0.25">
      <c r="A18" s="4" t="s">
        <v>937</v>
      </c>
      <c r="B18" s="4" t="s">
        <v>938</v>
      </c>
      <c r="C18" s="4" t="s">
        <v>939</v>
      </c>
      <c r="D18" s="4" t="s">
        <v>487</v>
      </c>
      <c r="E18" s="4" t="s">
        <v>87</v>
      </c>
    </row>
    <row r="19" spans="1:5" ht="14.25" customHeight="1" x14ac:dyDescent="0.25">
      <c r="A19" s="4" t="s">
        <v>940</v>
      </c>
      <c r="B19" s="4" t="s">
        <v>941</v>
      </c>
      <c r="C19" s="4" t="s">
        <v>942</v>
      </c>
      <c r="D19" s="4" t="s">
        <v>487</v>
      </c>
      <c r="E19" s="4" t="s">
        <v>87</v>
      </c>
    </row>
    <row r="20" spans="1:5" ht="14.25" customHeight="1" x14ac:dyDescent="0.25">
      <c r="A20" s="4" t="s">
        <v>943</v>
      </c>
      <c r="B20" s="4" t="s">
        <v>944</v>
      </c>
      <c r="C20" s="4" t="s">
        <v>945</v>
      </c>
      <c r="D20" s="4" t="s">
        <v>487</v>
      </c>
      <c r="E20" s="4" t="s">
        <v>87</v>
      </c>
    </row>
    <row r="21" spans="1:5" ht="14.25" customHeight="1" x14ac:dyDescent="0.25">
      <c r="A21" s="4" t="s">
        <v>946</v>
      </c>
      <c r="B21" s="4" t="s">
        <v>323</v>
      </c>
      <c r="C21" s="4" t="s">
        <v>947</v>
      </c>
      <c r="D21" s="4" t="s">
        <v>487</v>
      </c>
      <c r="E21" s="4" t="s">
        <v>87</v>
      </c>
    </row>
    <row r="22" spans="1:5" ht="14.25" customHeight="1" x14ac:dyDescent="0.25">
      <c r="A22" s="4" t="s">
        <v>948</v>
      </c>
      <c r="B22" s="4" t="s">
        <v>949</v>
      </c>
      <c r="C22" s="4" t="s">
        <v>950</v>
      </c>
      <c r="D22" s="4" t="s">
        <v>487</v>
      </c>
      <c r="E22" s="4" t="s">
        <v>87</v>
      </c>
    </row>
    <row r="23" spans="1:5" ht="15" customHeight="1" x14ac:dyDescent="0.25">
      <c r="A23" s="4" t="s">
        <v>951</v>
      </c>
      <c r="B23" s="4" t="s">
        <v>120</v>
      </c>
      <c r="C23" s="4" t="s">
        <v>952</v>
      </c>
      <c r="D23" s="4" t="s">
        <v>487</v>
      </c>
      <c r="E23" s="4" t="s">
        <v>87</v>
      </c>
    </row>
    <row r="24" spans="1:5" ht="14.25" customHeight="1" x14ac:dyDescent="0.25">
      <c r="A24" s="4" t="s">
        <v>953</v>
      </c>
      <c r="B24" s="4" t="s">
        <v>344</v>
      </c>
      <c r="C24" s="4" t="s">
        <v>954</v>
      </c>
      <c r="D24" s="4" t="s">
        <v>487</v>
      </c>
      <c r="E24" s="4" t="s">
        <v>87</v>
      </c>
    </row>
    <row r="25" spans="1:5" ht="14.25" customHeight="1" x14ac:dyDescent="0.25">
      <c r="A25" s="4" t="s">
        <v>955</v>
      </c>
      <c r="B25" s="4" t="s">
        <v>65</v>
      </c>
      <c r="C25" s="4" t="s">
        <v>728</v>
      </c>
      <c r="D25" s="4" t="s">
        <v>487</v>
      </c>
      <c r="E25" s="4" t="s">
        <v>87</v>
      </c>
    </row>
    <row r="26" spans="1:5" ht="14.25" customHeight="1" x14ac:dyDescent="0.25">
      <c r="A26" s="4" t="s">
        <v>916</v>
      </c>
      <c r="B26" s="4" t="s">
        <v>129</v>
      </c>
      <c r="C26" s="4" t="s">
        <v>430</v>
      </c>
      <c r="D26" s="4" t="s">
        <v>487</v>
      </c>
      <c r="E26" s="4" t="s">
        <v>87</v>
      </c>
    </row>
    <row r="27" spans="1:5" ht="14.25" customHeight="1" x14ac:dyDescent="0.25">
      <c r="A27" s="4" t="s">
        <v>918</v>
      </c>
      <c r="B27" s="4" t="s">
        <v>131</v>
      </c>
      <c r="C27" s="4" t="s">
        <v>602</v>
      </c>
      <c r="D27" s="4" t="s">
        <v>487</v>
      </c>
      <c r="E27" s="4" t="s">
        <v>87</v>
      </c>
    </row>
    <row r="28" spans="1:5" ht="15" customHeight="1" x14ac:dyDescent="0.25">
      <c r="A28" s="4" t="s">
        <v>919</v>
      </c>
      <c r="B28" s="4" t="s">
        <v>129</v>
      </c>
      <c r="C28" s="4" t="s">
        <v>364</v>
      </c>
      <c r="D28" s="4" t="s">
        <v>487</v>
      </c>
      <c r="E28" s="4" t="s">
        <v>87</v>
      </c>
    </row>
    <row r="29" spans="1:5" ht="14.25" customHeight="1" x14ac:dyDescent="0.25">
      <c r="A29" s="4" t="s">
        <v>920</v>
      </c>
      <c r="B29" s="4" t="s">
        <v>336</v>
      </c>
      <c r="C29" s="4" t="s">
        <v>956</v>
      </c>
      <c r="D29" s="4" t="s">
        <v>487</v>
      </c>
      <c r="E29" s="4" t="s">
        <v>87</v>
      </c>
    </row>
    <row r="30" spans="1:5" ht="14.25" customHeight="1" x14ac:dyDescent="0.25">
      <c r="A30" s="4" t="s">
        <v>921</v>
      </c>
      <c r="B30" s="4" t="s">
        <v>259</v>
      </c>
      <c r="C30" s="4" t="s">
        <v>957</v>
      </c>
      <c r="D30" s="4" t="s">
        <v>487</v>
      </c>
      <c r="E30" s="4" t="s">
        <v>87</v>
      </c>
    </row>
    <row r="31" spans="1:5" ht="14.25" customHeight="1" x14ac:dyDescent="0.25">
      <c r="A31" s="4" t="s">
        <v>922</v>
      </c>
      <c r="B31" s="4" t="s">
        <v>327</v>
      </c>
      <c r="C31" s="4" t="s">
        <v>958</v>
      </c>
      <c r="D31" s="4" t="s">
        <v>207</v>
      </c>
      <c r="E31" s="4" t="s">
        <v>73</v>
      </c>
    </row>
    <row r="32" spans="1:5" ht="14.25" customHeight="1" x14ac:dyDescent="0.25">
      <c r="A32" s="4" t="s">
        <v>923</v>
      </c>
      <c r="B32" s="4" t="s">
        <v>959</v>
      </c>
      <c r="C32" s="4" t="s">
        <v>960</v>
      </c>
      <c r="D32" s="4" t="s">
        <v>129</v>
      </c>
      <c r="E32" s="4" t="s">
        <v>77</v>
      </c>
    </row>
    <row r="33" spans="1:5" ht="15" customHeight="1" x14ac:dyDescent="0.25">
      <c r="A33" s="4" t="s">
        <v>924</v>
      </c>
      <c r="B33" s="4" t="s">
        <v>961</v>
      </c>
      <c r="C33" s="4" t="s">
        <v>962</v>
      </c>
      <c r="D33" s="4" t="s">
        <v>487</v>
      </c>
      <c r="E33" s="4" t="s">
        <v>87</v>
      </c>
    </row>
    <row r="34" spans="1:5" ht="14.25" customHeight="1" x14ac:dyDescent="0.25">
      <c r="A34" s="4" t="s">
        <v>925</v>
      </c>
      <c r="B34" s="4" t="s">
        <v>682</v>
      </c>
      <c r="C34" s="4" t="s">
        <v>963</v>
      </c>
      <c r="D34" s="4" t="s">
        <v>207</v>
      </c>
      <c r="E34" s="4" t="s">
        <v>73</v>
      </c>
    </row>
    <row r="35" spans="1:5" ht="14.25" customHeight="1" x14ac:dyDescent="0.25">
      <c r="A35" s="4" t="s">
        <v>926</v>
      </c>
      <c r="B35" s="4" t="s">
        <v>104</v>
      </c>
      <c r="C35" s="4" t="s">
        <v>964</v>
      </c>
      <c r="D35" s="4" t="s">
        <v>207</v>
      </c>
      <c r="E35" s="4" t="s">
        <v>73</v>
      </c>
    </row>
    <row r="36" spans="1:5" ht="14.25" customHeight="1" x14ac:dyDescent="0.25">
      <c r="A36" s="4" t="s">
        <v>927</v>
      </c>
      <c r="B36" s="4" t="s">
        <v>965</v>
      </c>
      <c r="C36" s="4" t="s">
        <v>966</v>
      </c>
      <c r="D36" s="4" t="s">
        <v>487</v>
      </c>
      <c r="E36" s="4" t="s">
        <v>87</v>
      </c>
    </row>
    <row r="37" spans="1:5" ht="14.25" customHeight="1" x14ac:dyDescent="0.25">
      <c r="A37" s="4" t="s">
        <v>928</v>
      </c>
      <c r="B37" s="4" t="s">
        <v>167</v>
      </c>
      <c r="C37" s="4" t="s">
        <v>967</v>
      </c>
      <c r="D37" s="4" t="s">
        <v>487</v>
      </c>
      <c r="E37" s="4" t="s">
        <v>87</v>
      </c>
    </row>
    <row r="38" spans="1:5" ht="15" customHeight="1" x14ac:dyDescent="0.25">
      <c r="A38" s="4" t="s">
        <v>16</v>
      </c>
      <c r="B38" s="4" t="s">
        <v>164</v>
      </c>
      <c r="C38" s="4" t="s">
        <v>968</v>
      </c>
      <c r="D38" s="4" t="s">
        <v>487</v>
      </c>
      <c r="E38" s="4" t="s">
        <v>87</v>
      </c>
    </row>
    <row r="39" spans="1:5" ht="14.25" customHeight="1" x14ac:dyDescent="0.25">
      <c r="A39" s="4" t="s">
        <v>930</v>
      </c>
      <c r="B39" s="4" t="s">
        <v>234</v>
      </c>
      <c r="C39" s="4" t="s">
        <v>969</v>
      </c>
      <c r="D39" s="4" t="s">
        <v>207</v>
      </c>
      <c r="E39" s="4" t="s">
        <v>173</v>
      </c>
    </row>
    <row r="40" spans="1:5" ht="14.25" customHeight="1" x14ac:dyDescent="0.25">
      <c r="A40" s="4" t="s">
        <v>933</v>
      </c>
      <c r="B40" s="4" t="s">
        <v>970</v>
      </c>
      <c r="C40" s="4" t="s">
        <v>971</v>
      </c>
      <c r="D40" s="4" t="s">
        <v>487</v>
      </c>
      <c r="E40" s="4" t="s">
        <v>87</v>
      </c>
    </row>
    <row r="41" spans="1:5" ht="14.25" customHeight="1" x14ac:dyDescent="0.25">
      <c r="A41" s="4" t="s">
        <v>935</v>
      </c>
      <c r="B41" s="4" t="s">
        <v>170</v>
      </c>
      <c r="C41" s="4" t="s">
        <v>972</v>
      </c>
      <c r="D41" s="4" t="s">
        <v>487</v>
      </c>
      <c r="E41" s="4" t="s">
        <v>87</v>
      </c>
    </row>
    <row r="42" spans="1:5" ht="14.25" customHeight="1" x14ac:dyDescent="0.25">
      <c r="A42" s="4" t="s">
        <v>937</v>
      </c>
      <c r="B42" s="4" t="s">
        <v>973</v>
      </c>
      <c r="C42" s="4" t="s">
        <v>974</v>
      </c>
      <c r="D42" s="4" t="s">
        <v>487</v>
      </c>
      <c r="E42" s="4" t="s">
        <v>87</v>
      </c>
    </row>
    <row r="43" spans="1:5" ht="15" customHeight="1" x14ac:dyDescent="0.25">
      <c r="A43" s="4" t="s">
        <v>940</v>
      </c>
      <c r="B43" s="4" t="s">
        <v>184</v>
      </c>
      <c r="C43" s="4" t="s">
        <v>975</v>
      </c>
      <c r="D43" s="4" t="s">
        <v>487</v>
      </c>
      <c r="E43" s="4" t="s">
        <v>87</v>
      </c>
    </row>
    <row r="44" spans="1:5" ht="14.25" customHeight="1" x14ac:dyDescent="0.25">
      <c r="A44" s="4" t="s">
        <v>943</v>
      </c>
      <c r="B44" s="4" t="s">
        <v>976</v>
      </c>
      <c r="C44" s="4" t="s">
        <v>977</v>
      </c>
      <c r="D44" s="4" t="s">
        <v>487</v>
      </c>
      <c r="E44" s="4" t="s">
        <v>87</v>
      </c>
    </row>
    <row r="45" spans="1:5" ht="14.25" customHeight="1" x14ac:dyDescent="0.25">
      <c r="A45" s="4" t="s">
        <v>946</v>
      </c>
      <c r="B45" s="4" t="s">
        <v>978</v>
      </c>
      <c r="C45" s="4" t="s">
        <v>979</v>
      </c>
      <c r="D45" s="4" t="s">
        <v>487</v>
      </c>
      <c r="E45" s="4" t="s">
        <v>87</v>
      </c>
    </row>
    <row r="46" spans="1:5" ht="14.25" customHeight="1" x14ac:dyDescent="0.25">
      <c r="A46" s="4" t="s">
        <v>948</v>
      </c>
      <c r="B46" s="4" t="s">
        <v>376</v>
      </c>
      <c r="C46" s="4" t="s">
        <v>947</v>
      </c>
      <c r="D46" s="4" t="s">
        <v>272</v>
      </c>
      <c r="E46" s="4" t="s">
        <v>332</v>
      </c>
    </row>
    <row r="47" spans="1:5" ht="14.25" customHeight="1" x14ac:dyDescent="0.25">
      <c r="A47" s="4" t="s">
        <v>951</v>
      </c>
      <c r="B47" s="4" t="s">
        <v>200</v>
      </c>
      <c r="C47" s="4" t="s">
        <v>980</v>
      </c>
      <c r="D47" s="4" t="s">
        <v>207</v>
      </c>
      <c r="E47" s="4" t="s">
        <v>73</v>
      </c>
    </row>
    <row r="48" spans="1:5" ht="15" customHeight="1" x14ac:dyDescent="0.25">
      <c r="A48" s="4" t="s">
        <v>953</v>
      </c>
      <c r="B48" s="4" t="s">
        <v>119</v>
      </c>
      <c r="C48" s="4" t="s">
        <v>981</v>
      </c>
      <c r="D48" s="4" t="s">
        <v>487</v>
      </c>
      <c r="E48" s="4" t="s">
        <v>87</v>
      </c>
    </row>
    <row r="49" spans="1:5" ht="14.25" customHeight="1" x14ac:dyDescent="0.25">
      <c r="A49" s="4" t="s">
        <v>955</v>
      </c>
      <c r="B49" s="4" t="s">
        <v>266</v>
      </c>
      <c r="C49" s="4" t="s">
        <v>982</v>
      </c>
      <c r="D49" s="4" t="s">
        <v>487</v>
      </c>
      <c r="E49" s="4" t="s">
        <v>87</v>
      </c>
    </row>
    <row r="50" spans="1:5" ht="14.25" customHeight="1" x14ac:dyDescent="0.25">
      <c r="A50" s="4" t="s">
        <v>916</v>
      </c>
      <c r="B50" s="4" t="s">
        <v>207</v>
      </c>
      <c r="C50" s="4" t="s">
        <v>133</v>
      </c>
      <c r="D50" s="4" t="s">
        <v>487</v>
      </c>
      <c r="E50" s="4" t="s">
        <v>87</v>
      </c>
    </row>
    <row r="51" spans="1:5" ht="14.25" customHeight="1" x14ac:dyDescent="0.25">
      <c r="A51" s="4" t="s">
        <v>918</v>
      </c>
      <c r="B51" s="4" t="s">
        <v>129</v>
      </c>
      <c r="C51" s="4" t="s">
        <v>983</v>
      </c>
      <c r="D51" s="4" t="s">
        <v>487</v>
      </c>
      <c r="E51" s="4" t="s">
        <v>87</v>
      </c>
    </row>
    <row r="52" spans="1:5" ht="14.25" customHeight="1" x14ac:dyDescent="0.25">
      <c r="A52" s="4" t="s">
        <v>919</v>
      </c>
      <c r="B52" s="4" t="s">
        <v>64</v>
      </c>
      <c r="C52" s="4" t="s">
        <v>133</v>
      </c>
      <c r="D52" s="4" t="s">
        <v>487</v>
      </c>
      <c r="E52" s="4" t="s">
        <v>87</v>
      </c>
    </row>
    <row r="53" spans="1:5" ht="15" customHeight="1" x14ac:dyDescent="0.25">
      <c r="A53" s="4" t="s">
        <v>920</v>
      </c>
      <c r="B53" s="4" t="s">
        <v>336</v>
      </c>
      <c r="C53" s="4" t="s">
        <v>364</v>
      </c>
      <c r="D53" s="4" t="s">
        <v>487</v>
      </c>
      <c r="E53" s="4" t="s">
        <v>87</v>
      </c>
    </row>
    <row r="54" spans="1:5" ht="14.25" customHeight="1" x14ac:dyDescent="0.25">
      <c r="A54" s="4" t="s">
        <v>921</v>
      </c>
      <c r="B54" s="4" t="s">
        <v>199</v>
      </c>
      <c r="C54" s="4" t="s">
        <v>984</v>
      </c>
      <c r="D54" s="4" t="s">
        <v>487</v>
      </c>
      <c r="E54" s="4" t="s">
        <v>87</v>
      </c>
    </row>
    <row r="55" spans="1:5" ht="14.25" customHeight="1" x14ac:dyDescent="0.25">
      <c r="A55" s="4" t="s">
        <v>922</v>
      </c>
      <c r="B55" s="4" t="s">
        <v>327</v>
      </c>
      <c r="C55" s="4" t="s">
        <v>985</v>
      </c>
      <c r="D55" s="4" t="s">
        <v>207</v>
      </c>
      <c r="E55" s="4" t="s">
        <v>73</v>
      </c>
    </row>
    <row r="56" spans="1:5" ht="14.25" customHeight="1" x14ac:dyDescent="0.25">
      <c r="A56" s="4" t="s">
        <v>923</v>
      </c>
      <c r="B56" s="4" t="s">
        <v>986</v>
      </c>
      <c r="C56" s="4" t="s">
        <v>987</v>
      </c>
      <c r="D56" s="4" t="s">
        <v>487</v>
      </c>
      <c r="E56" s="4" t="s">
        <v>87</v>
      </c>
    </row>
    <row r="57" spans="1:5" ht="14.25" customHeight="1" x14ac:dyDescent="0.25">
      <c r="A57" s="4" t="s">
        <v>924</v>
      </c>
      <c r="B57" s="4" t="s">
        <v>988</v>
      </c>
      <c r="C57" s="4" t="s">
        <v>989</v>
      </c>
      <c r="D57" s="4" t="s">
        <v>487</v>
      </c>
      <c r="E57" s="4" t="s">
        <v>87</v>
      </c>
    </row>
    <row r="58" spans="1:5" ht="15" customHeight="1" x14ac:dyDescent="0.25">
      <c r="A58" s="4" t="s">
        <v>925</v>
      </c>
      <c r="B58" s="4" t="s">
        <v>990</v>
      </c>
      <c r="C58" s="4" t="s">
        <v>991</v>
      </c>
      <c r="D58" s="4" t="s">
        <v>487</v>
      </c>
      <c r="E58" s="4" t="s">
        <v>87</v>
      </c>
    </row>
    <row r="59" spans="1:5" ht="14.25" customHeight="1" x14ac:dyDescent="0.25">
      <c r="A59" s="4" t="s">
        <v>926</v>
      </c>
      <c r="B59" s="4" t="s">
        <v>507</v>
      </c>
      <c r="C59" s="4" t="s">
        <v>992</v>
      </c>
      <c r="D59" s="4" t="s">
        <v>487</v>
      </c>
      <c r="E59" s="4" t="s">
        <v>87</v>
      </c>
    </row>
    <row r="60" spans="1:5" ht="14.25" customHeight="1" x14ac:dyDescent="0.25">
      <c r="A60" s="4" t="s">
        <v>927</v>
      </c>
      <c r="B60" s="4" t="s">
        <v>993</v>
      </c>
      <c r="C60" s="4" t="s">
        <v>994</v>
      </c>
      <c r="D60" s="4" t="s">
        <v>487</v>
      </c>
      <c r="E60" s="4" t="s">
        <v>87</v>
      </c>
    </row>
    <row r="61" spans="1:5" ht="14.25" customHeight="1" x14ac:dyDescent="0.25">
      <c r="A61" s="4" t="s">
        <v>928</v>
      </c>
      <c r="B61" s="4" t="s">
        <v>104</v>
      </c>
      <c r="C61" s="4" t="s">
        <v>695</v>
      </c>
      <c r="D61" s="4" t="s">
        <v>487</v>
      </c>
      <c r="E61" s="4" t="s">
        <v>87</v>
      </c>
    </row>
    <row r="62" spans="1:5" ht="14.25" customHeight="1" x14ac:dyDescent="0.25">
      <c r="A62" s="4" t="s">
        <v>16</v>
      </c>
      <c r="B62" s="4" t="s">
        <v>507</v>
      </c>
      <c r="C62" s="4" t="s">
        <v>995</v>
      </c>
      <c r="D62" s="4" t="s">
        <v>207</v>
      </c>
      <c r="E62" s="4" t="s">
        <v>73</v>
      </c>
    </row>
    <row r="63" spans="1:5" ht="15" customHeight="1" x14ac:dyDescent="0.25">
      <c r="A63" s="4" t="s">
        <v>930</v>
      </c>
      <c r="B63" s="4" t="s">
        <v>252</v>
      </c>
      <c r="C63" s="4" t="s">
        <v>996</v>
      </c>
      <c r="D63" s="4" t="s">
        <v>487</v>
      </c>
      <c r="E63" s="4" t="s">
        <v>87</v>
      </c>
    </row>
    <row r="64" spans="1:5" ht="14.25" customHeight="1" x14ac:dyDescent="0.25">
      <c r="A64" s="4" t="s">
        <v>933</v>
      </c>
      <c r="B64" s="4" t="s">
        <v>997</v>
      </c>
      <c r="C64" s="4" t="s">
        <v>998</v>
      </c>
      <c r="D64" s="4" t="s">
        <v>487</v>
      </c>
      <c r="E64" s="4" t="s">
        <v>87</v>
      </c>
    </row>
    <row r="65" spans="1:5" ht="14.25" customHeight="1" x14ac:dyDescent="0.25">
      <c r="A65" s="4" t="s">
        <v>935</v>
      </c>
      <c r="B65" s="4" t="s">
        <v>469</v>
      </c>
      <c r="C65" s="4" t="s">
        <v>999</v>
      </c>
      <c r="D65" s="4" t="s">
        <v>487</v>
      </c>
      <c r="E65" s="4" t="s">
        <v>87</v>
      </c>
    </row>
    <row r="66" spans="1:5" ht="14.25" customHeight="1" x14ac:dyDescent="0.25">
      <c r="A66" s="4" t="s">
        <v>937</v>
      </c>
      <c r="B66" s="4" t="s">
        <v>1000</v>
      </c>
      <c r="C66" s="4" t="s">
        <v>1001</v>
      </c>
      <c r="D66" s="4" t="s">
        <v>207</v>
      </c>
      <c r="E66" s="4" t="s">
        <v>73</v>
      </c>
    </row>
    <row r="67" spans="1:5" ht="14.25" customHeight="1" x14ac:dyDescent="0.25">
      <c r="A67" s="4" t="s">
        <v>940</v>
      </c>
      <c r="B67" s="4" t="s">
        <v>105</v>
      </c>
      <c r="C67" s="4" t="s">
        <v>989</v>
      </c>
      <c r="D67" s="4" t="s">
        <v>487</v>
      </c>
      <c r="E67" s="4" t="s">
        <v>87</v>
      </c>
    </row>
    <row r="68" spans="1:5" ht="15" customHeight="1" x14ac:dyDescent="0.25">
      <c r="A68" s="4" t="s">
        <v>943</v>
      </c>
      <c r="B68" s="4" t="s">
        <v>477</v>
      </c>
      <c r="C68" s="4" t="s">
        <v>1002</v>
      </c>
      <c r="D68" s="4" t="s">
        <v>207</v>
      </c>
      <c r="E68" s="4" t="s">
        <v>73</v>
      </c>
    </row>
    <row r="69" spans="1:5" ht="14.25" customHeight="1" x14ac:dyDescent="0.25">
      <c r="A69" s="4" t="s">
        <v>946</v>
      </c>
      <c r="B69" s="4" t="s">
        <v>901</v>
      </c>
      <c r="C69" s="4" t="s">
        <v>609</v>
      </c>
      <c r="D69" s="4" t="s">
        <v>487</v>
      </c>
      <c r="E69" s="4" t="s">
        <v>87</v>
      </c>
    </row>
    <row r="70" spans="1:5" ht="14.25" customHeight="1" x14ac:dyDescent="0.25">
      <c r="A70" s="4" t="s">
        <v>948</v>
      </c>
      <c r="B70" s="4" t="s">
        <v>200</v>
      </c>
      <c r="C70" s="4" t="s">
        <v>722</v>
      </c>
      <c r="D70" s="4" t="s">
        <v>487</v>
      </c>
      <c r="E70" s="4" t="s">
        <v>87</v>
      </c>
    </row>
    <row r="71" spans="1:5" ht="14.25" customHeight="1" x14ac:dyDescent="0.25">
      <c r="A71" s="4" t="s">
        <v>951</v>
      </c>
      <c r="B71" s="4" t="s">
        <v>213</v>
      </c>
      <c r="C71" s="4" t="s">
        <v>1003</v>
      </c>
      <c r="D71" s="4" t="s">
        <v>487</v>
      </c>
      <c r="E71" s="4" t="s">
        <v>87</v>
      </c>
    </row>
    <row r="72" spans="1:5" ht="14.25" customHeight="1" x14ac:dyDescent="0.25">
      <c r="A72" s="4" t="s">
        <v>953</v>
      </c>
      <c r="B72" s="4" t="s">
        <v>444</v>
      </c>
      <c r="C72" s="4" t="s">
        <v>162</v>
      </c>
      <c r="D72" s="4" t="s">
        <v>272</v>
      </c>
      <c r="E72" s="4" t="s">
        <v>74</v>
      </c>
    </row>
    <row r="73" spans="1:5" ht="15" customHeight="1" x14ac:dyDescent="0.25">
      <c r="A73" s="4" t="s">
        <v>955</v>
      </c>
      <c r="B73" s="4" t="s">
        <v>336</v>
      </c>
      <c r="C73" s="4" t="s">
        <v>770</v>
      </c>
      <c r="D73" s="4" t="s">
        <v>487</v>
      </c>
      <c r="E73" s="4" t="s">
        <v>87</v>
      </c>
    </row>
    <row r="74" spans="1:5" ht="14.25" customHeight="1" x14ac:dyDescent="0.25">
      <c r="A74" s="4" t="s">
        <v>916</v>
      </c>
      <c r="B74" s="4" t="s">
        <v>65</v>
      </c>
      <c r="C74" s="4" t="s">
        <v>1004</v>
      </c>
      <c r="D74" s="4" t="s">
        <v>487</v>
      </c>
      <c r="E74" s="4" t="s">
        <v>87</v>
      </c>
    </row>
    <row r="75" spans="1:5" ht="14.25" customHeight="1" x14ac:dyDescent="0.25">
      <c r="A75" s="4" t="s">
        <v>918</v>
      </c>
      <c r="B75" s="4" t="s">
        <v>131</v>
      </c>
      <c r="C75" s="4" t="s">
        <v>602</v>
      </c>
      <c r="D75" s="4" t="s">
        <v>487</v>
      </c>
      <c r="E75" s="4" t="s">
        <v>87</v>
      </c>
    </row>
    <row r="76" spans="1:5" ht="14.25" customHeight="1" x14ac:dyDescent="0.25">
      <c r="A76" s="4" t="s">
        <v>919</v>
      </c>
      <c r="B76" s="4" t="s">
        <v>65</v>
      </c>
      <c r="C76" s="4" t="s">
        <v>728</v>
      </c>
      <c r="D76" s="4" t="s">
        <v>487</v>
      </c>
      <c r="E76" s="4" t="s">
        <v>87</v>
      </c>
    </row>
    <row r="77" spans="1:5" ht="14.25" customHeight="1" x14ac:dyDescent="0.25">
      <c r="A77" s="4" t="s">
        <v>920</v>
      </c>
      <c r="B77" s="4" t="s">
        <v>272</v>
      </c>
      <c r="C77" s="4" t="s">
        <v>982</v>
      </c>
      <c r="D77" s="4" t="s">
        <v>487</v>
      </c>
      <c r="E77" s="4" t="s">
        <v>87</v>
      </c>
    </row>
    <row r="78" spans="1:5" ht="15" customHeight="1" x14ac:dyDescent="0.25">
      <c r="A78" s="4" t="s">
        <v>921</v>
      </c>
      <c r="B78" s="4" t="s">
        <v>444</v>
      </c>
      <c r="C78" s="4" t="s">
        <v>1005</v>
      </c>
      <c r="D78" s="4" t="s">
        <v>487</v>
      </c>
      <c r="E78" s="4" t="s">
        <v>87</v>
      </c>
    </row>
    <row r="79" spans="1:5" ht="14.25" customHeight="1" x14ac:dyDescent="0.25">
      <c r="A79" s="4" t="s">
        <v>922</v>
      </c>
      <c r="B79" s="4" t="s">
        <v>379</v>
      </c>
      <c r="C79" s="4" t="s">
        <v>1006</v>
      </c>
      <c r="D79" s="4" t="s">
        <v>207</v>
      </c>
      <c r="E79" s="4" t="s">
        <v>73</v>
      </c>
    </row>
    <row r="80" spans="1:5" ht="14.25" customHeight="1" x14ac:dyDescent="0.25">
      <c r="A80" s="4" t="s">
        <v>923</v>
      </c>
      <c r="B80" s="4" t="s">
        <v>477</v>
      </c>
      <c r="C80" s="4" t="s">
        <v>694</v>
      </c>
      <c r="D80" s="4" t="s">
        <v>272</v>
      </c>
      <c r="E80" s="4" t="s">
        <v>74</v>
      </c>
    </row>
    <row r="81" spans="1:5" ht="14.25" customHeight="1" x14ac:dyDescent="0.25">
      <c r="A81" s="4" t="s">
        <v>924</v>
      </c>
      <c r="B81" s="4" t="s">
        <v>459</v>
      </c>
      <c r="C81" s="4" t="s">
        <v>1007</v>
      </c>
      <c r="D81" s="4" t="s">
        <v>207</v>
      </c>
      <c r="E81" s="4" t="s">
        <v>73</v>
      </c>
    </row>
    <row r="82" spans="1:5" ht="14.25" customHeight="1" x14ac:dyDescent="0.25">
      <c r="A82" s="4" t="s">
        <v>925</v>
      </c>
      <c r="B82" s="4" t="s">
        <v>1008</v>
      </c>
      <c r="C82" s="4" t="s">
        <v>1009</v>
      </c>
      <c r="D82" s="4" t="s">
        <v>487</v>
      </c>
      <c r="E82" s="4" t="s">
        <v>87</v>
      </c>
    </row>
    <row r="83" spans="1:5" ht="15" customHeight="1" x14ac:dyDescent="0.25">
      <c r="A83" s="4" t="s">
        <v>926</v>
      </c>
      <c r="B83" s="4" t="s">
        <v>302</v>
      </c>
      <c r="C83" s="4" t="s">
        <v>639</v>
      </c>
      <c r="D83" s="4" t="s">
        <v>272</v>
      </c>
      <c r="E83" s="4" t="s">
        <v>73</v>
      </c>
    </row>
    <row r="84" spans="1:5" ht="14.25" customHeight="1" x14ac:dyDescent="0.25">
      <c r="A84" s="4" t="s">
        <v>927</v>
      </c>
      <c r="B84" s="4" t="s">
        <v>1010</v>
      </c>
      <c r="C84" s="4" t="s">
        <v>1011</v>
      </c>
      <c r="D84" s="4" t="s">
        <v>207</v>
      </c>
      <c r="E84" s="4" t="s">
        <v>73</v>
      </c>
    </row>
    <row r="85" spans="1:5" ht="14.25" customHeight="1" x14ac:dyDescent="0.25">
      <c r="A85" s="4" t="s">
        <v>928</v>
      </c>
      <c r="B85" s="4" t="s">
        <v>1012</v>
      </c>
      <c r="C85" s="4" t="s">
        <v>1013</v>
      </c>
      <c r="D85" s="4" t="s">
        <v>207</v>
      </c>
      <c r="E85" s="4" t="s">
        <v>73</v>
      </c>
    </row>
    <row r="86" spans="1:5" ht="14.25" customHeight="1" x14ac:dyDescent="0.25">
      <c r="A86" s="4" t="s">
        <v>16</v>
      </c>
      <c r="B86" s="4" t="s">
        <v>458</v>
      </c>
      <c r="C86" s="4" t="s">
        <v>932</v>
      </c>
      <c r="D86" s="4" t="s">
        <v>487</v>
      </c>
      <c r="E86" s="4" t="s">
        <v>87</v>
      </c>
    </row>
    <row r="87" spans="1:5" ht="14.25" customHeight="1" x14ac:dyDescent="0.25">
      <c r="A87" s="4" t="s">
        <v>930</v>
      </c>
      <c r="B87" s="4" t="s">
        <v>473</v>
      </c>
      <c r="C87" s="4" t="s">
        <v>996</v>
      </c>
      <c r="D87" s="4" t="s">
        <v>487</v>
      </c>
      <c r="E87" s="4" t="s">
        <v>87</v>
      </c>
    </row>
    <row r="88" spans="1:5" ht="15" customHeight="1" x14ac:dyDescent="0.25">
      <c r="A88" s="4" t="s">
        <v>933</v>
      </c>
      <c r="B88" s="4" t="s">
        <v>1014</v>
      </c>
      <c r="C88" s="4" t="s">
        <v>942</v>
      </c>
      <c r="D88" s="4" t="s">
        <v>487</v>
      </c>
      <c r="E88" s="4" t="s">
        <v>87</v>
      </c>
    </row>
    <row r="89" spans="1:5" ht="14.25" customHeight="1" x14ac:dyDescent="0.25">
      <c r="A89" s="4" t="s">
        <v>935</v>
      </c>
      <c r="B89" s="4" t="s">
        <v>1015</v>
      </c>
      <c r="C89" s="4" t="s">
        <v>1016</v>
      </c>
      <c r="D89" s="4" t="s">
        <v>207</v>
      </c>
      <c r="E89" s="4" t="s">
        <v>73</v>
      </c>
    </row>
    <row r="90" spans="1:5" ht="14.25" customHeight="1" x14ac:dyDescent="0.25">
      <c r="A90" s="4" t="s">
        <v>937</v>
      </c>
      <c r="B90" s="4" t="s">
        <v>502</v>
      </c>
      <c r="C90" s="4" t="s">
        <v>989</v>
      </c>
      <c r="D90" s="4" t="s">
        <v>487</v>
      </c>
      <c r="E90" s="4" t="s">
        <v>87</v>
      </c>
    </row>
    <row r="91" spans="1:5" ht="14.25" customHeight="1" x14ac:dyDescent="0.25">
      <c r="A91" s="4" t="s">
        <v>940</v>
      </c>
      <c r="B91" s="4" t="s">
        <v>350</v>
      </c>
      <c r="C91" s="4" t="s">
        <v>1017</v>
      </c>
      <c r="D91" s="4" t="s">
        <v>487</v>
      </c>
      <c r="E91" s="4" t="s">
        <v>87</v>
      </c>
    </row>
    <row r="92" spans="1:5" ht="14.25" customHeight="1" x14ac:dyDescent="0.25">
      <c r="A92" s="4" t="s">
        <v>943</v>
      </c>
      <c r="B92" s="4" t="s">
        <v>362</v>
      </c>
      <c r="C92" s="4" t="s">
        <v>1018</v>
      </c>
      <c r="D92" s="4" t="s">
        <v>487</v>
      </c>
      <c r="E92" s="4" t="s">
        <v>87</v>
      </c>
    </row>
    <row r="93" spans="1:5" ht="15" customHeight="1" x14ac:dyDescent="0.25">
      <c r="A93" s="4" t="s">
        <v>946</v>
      </c>
      <c r="B93" s="4" t="s">
        <v>712</v>
      </c>
      <c r="C93" s="4" t="s">
        <v>1019</v>
      </c>
      <c r="D93" s="4" t="s">
        <v>487</v>
      </c>
      <c r="E93" s="4" t="s">
        <v>87</v>
      </c>
    </row>
    <row r="94" spans="1:5" ht="14.25" customHeight="1" x14ac:dyDescent="0.25">
      <c r="A94" s="4" t="s">
        <v>948</v>
      </c>
      <c r="B94" s="4" t="s">
        <v>1020</v>
      </c>
      <c r="C94" s="4" t="s">
        <v>1021</v>
      </c>
      <c r="D94" s="4" t="s">
        <v>207</v>
      </c>
      <c r="E94" s="4" t="s">
        <v>73</v>
      </c>
    </row>
    <row r="95" spans="1:5" ht="14.25" customHeight="1" x14ac:dyDescent="0.25">
      <c r="A95" s="4" t="s">
        <v>951</v>
      </c>
      <c r="B95" s="4" t="s">
        <v>260</v>
      </c>
      <c r="C95" s="4" t="s">
        <v>1022</v>
      </c>
      <c r="D95" s="4" t="s">
        <v>207</v>
      </c>
      <c r="E95" s="4" t="s">
        <v>332</v>
      </c>
    </row>
    <row r="96" spans="1:5" ht="14.25" customHeight="1" x14ac:dyDescent="0.25">
      <c r="A96" s="4" t="s">
        <v>953</v>
      </c>
      <c r="B96" s="4" t="s">
        <v>120</v>
      </c>
      <c r="C96" s="4" t="s">
        <v>1023</v>
      </c>
      <c r="D96" s="4" t="s">
        <v>487</v>
      </c>
      <c r="E96" s="4" t="s">
        <v>87</v>
      </c>
    </row>
    <row r="97" spans="1:5" ht="14.25" customHeight="1" x14ac:dyDescent="0.25">
      <c r="A97" s="4" t="s">
        <v>955</v>
      </c>
      <c r="B97" s="4" t="s">
        <v>66</v>
      </c>
      <c r="C97" s="4" t="s">
        <v>1024</v>
      </c>
      <c r="D97" s="4" t="s">
        <v>487</v>
      </c>
      <c r="E97" s="4" t="s">
        <v>87</v>
      </c>
    </row>
    <row r="98" spans="1:5" ht="15" customHeight="1" x14ac:dyDescent="0.25">
      <c r="A98" s="4" t="s">
        <v>916</v>
      </c>
      <c r="B98" s="4" t="s">
        <v>68</v>
      </c>
      <c r="C98" s="4" t="s">
        <v>1025</v>
      </c>
      <c r="D98" s="4" t="s">
        <v>487</v>
      </c>
      <c r="E98" s="4" t="s">
        <v>87</v>
      </c>
    </row>
    <row r="99" spans="1:5" ht="14.25" customHeight="1" x14ac:dyDescent="0.25">
      <c r="A99" s="4" t="s">
        <v>918</v>
      </c>
      <c r="B99" s="4" t="s">
        <v>66</v>
      </c>
      <c r="C99" s="4" t="s">
        <v>1026</v>
      </c>
      <c r="D99" s="4" t="s">
        <v>487</v>
      </c>
      <c r="E99" s="4" t="s">
        <v>87</v>
      </c>
    </row>
    <row r="100" spans="1:5" ht="14.25" customHeight="1" x14ac:dyDescent="0.25">
      <c r="A100" s="4" t="s">
        <v>919</v>
      </c>
      <c r="B100" s="4" t="s">
        <v>129</v>
      </c>
      <c r="C100" s="4" t="s">
        <v>956</v>
      </c>
      <c r="D100" s="4" t="s">
        <v>487</v>
      </c>
      <c r="E100" s="4" t="s">
        <v>87</v>
      </c>
    </row>
    <row r="101" spans="1:5" ht="14.25" customHeight="1" x14ac:dyDescent="0.25">
      <c r="A101" s="4" t="s">
        <v>920</v>
      </c>
      <c r="B101" s="4" t="s">
        <v>64</v>
      </c>
      <c r="C101" s="4" t="s">
        <v>1027</v>
      </c>
      <c r="D101" s="4" t="s">
        <v>487</v>
      </c>
      <c r="E101" s="4" t="s">
        <v>87</v>
      </c>
    </row>
    <row r="102" spans="1:5" ht="14.25" customHeight="1" x14ac:dyDescent="0.25">
      <c r="A102" s="4" t="s">
        <v>921</v>
      </c>
      <c r="B102" s="4" t="s">
        <v>67</v>
      </c>
      <c r="C102" s="4" t="s">
        <v>981</v>
      </c>
      <c r="D102" s="4" t="s">
        <v>487</v>
      </c>
      <c r="E102" s="4" t="s">
        <v>87</v>
      </c>
    </row>
    <row r="103" spans="1:5" ht="15" customHeight="1" x14ac:dyDescent="0.25">
      <c r="A103" s="4" t="s">
        <v>922</v>
      </c>
      <c r="B103" s="4" t="s">
        <v>343</v>
      </c>
      <c r="C103" s="4" t="s">
        <v>1028</v>
      </c>
      <c r="D103" s="4" t="s">
        <v>487</v>
      </c>
      <c r="E103" s="4" t="s">
        <v>87</v>
      </c>
    </row>
    <row r="104" spans="1:5" ht="14.25" customHeight="1" x14ac:dyDescent="0.25">
      <c r="A104" s="4" t="s">
        <v>923</v>
      </c>
      <c r="B104" s="4" t="s">
        <v>116</v>
      </c>
      <c r="C104" s="4" t="s">
        <v>1029</v>
      </c>
      <c r="D104" s="4" t="s">
        <v>487</v>
      </c>
      <c r="E104" s="4" t="s">
        <v>87</v>
      </c>
    </row>
    <row r="105" spans="1:5" ht="14.25" customHeight="1" x14ac:dyDescent="0.25">
      <c r="A105" s="4" t="s">
        <v>924</v>
      </c>
      <c r="B105" s="4" t="s">
        <v>901</v>
      </c>
      <c r="C105" s="4" t="s">
        <v>1030</v>
      </c>
      <c r="D105" s="4" t="s">
        <v>207</v>
      </c>
      <c r="E105" s="4" t="s">
        <v>332</v>
      </c>
    </row>
    <row r="106" spans="1:5" ht="14.25" customHeight="1" x14ac:dyDescent="0.25">
      <c r="A106" s="4" t="s">
        <v>925</v>
      </c>
      <c r="B106" s="4" t="s">
        <v>351</v>
      </c>
      <c r="C106" s="4" t="s">
        <v>945</v>
      </c>
      <c r="D106" s="4" t="s">
        <v>272</v>
      </c>
      <c r="E106" s="4" t="s">
        <v>73</v>
      </c>
    </row>
    <row r="107" spans="1:5" ht="14.25" customHeight="1" x14ac:dyDescent="0.25">
      <c r="A107" s="4" t="s">
        <v>926</v>
      </c>
      <c r="B107" s="4" t="s">
        <v>419</v>
      </c>
      <c r="C107" s="4" t="s">
        <v>1031</v>
      </c>
      <c r="D107" s="4" t="s">
        <v>487</v>
      </c>
      <c r="E107" s="4" t="s">
        <v>87</v>
      </c>
    </row>
    <row r="108" spans="1:5" ht="15" customHeight="1" x14ac:dyDescent="0.25">
      <c r="A108" s="4" t="s">
        <v>927</v>
      </c>
      <c r="B108" s="4" t="s">
        <v>302</v>
      </c>
      <c r="C108" s="4" t="s">
        <v>1032</v>
      </c>
      <c r="D108" s="4" t="s">
        <v>272</v>
      </c>
      <c r="E108" s="4" t="s">
        <v>73</v>
      </c>
    </row>
    <row r="109" spans="1:5" ht="14.25" customHeight="1" x14ac:dyDescent="0.25">
      <c r="A109" s="4" t="s">
        <v>928</v>
      </c>
      <c r="B109" s="4" t="s">
        <v>180</v>
      </c>
      <c r="C109" s="4" t="s">
        <v>1033</v>
      </c>
      <c r="D109" s="4" t="s">
        <v>487</v>
      </c>
      <c r="E109" s="4" t="s">
        <v>87</v>
      </c>
    </row>
    <row r="110" spans="1:5" ht="14.25" customHeight="1" x14ac:dyDescent="0.25">
      <c r="A110" s="4" t="s">
        <v>16</v>
      </c>
      <c r="B110" s="4" t="s">
        <v>195</v>
      </c>
      <c r="C110" s="4" t="s">
        <v>1034</v>
      </c>
      <c r="D110" s="4" t="s">
        <v>487</v>
      </c>
      <c r="E110" s="4" t="s">
        <v>87</v>
      </c>
    </row>
    <row r="111" spans="1:5" ht="14.25" customHeight="1" x14ac:dyDescent="0.25">
      <c r="A111" s="4" t="s">
        <v>930</v>
      </c>
      <c r="B111" s="4" t="s">
        <v>901</v>
      </c>
      <c r="C111" s="4" t="s">
        <v>1035</v>
      </c>
      <c r="D111" s="4" t="s">
        <v>487</v>
      </c>
      <c r="E111" s="4" t="s">
        <v>87</v>
      </c>
    </row>
    <row r="112" spans="1:5" ht="14.25" customHeight="1" x14ac:dyDescent="0.25">
      <c r="A112" s="4" t="s">
        <v>933</v>
      </c>
      <c r="B112" s="4" t="s">
        <v>176</v>
      </c>
      <c r="C112" s="4" t="s">
        <v>694</v>
      </c>
      <c r="D112" s="4" t="s">
        <v>487</v>
      </c>
      <c r="E112" s="4" t="s">
        <v>87</v>
      </c>
    </row>
    <row r="113" spans="1:5" ht="15" customHeight="1" x14ac:dyDescent="0.25">
      <c r="A113" s="4" t="s">
        <v>935</v>
      </c>
      <c r="B113" s="4" t="s">
        <v>109</v>
      </c>
      <c r="C113" s="4" t="s">
        <v>1036</v>
      </c>
      <c r="D113" s="4" t="s">
        <v>487</v>
      </c>
      <c r="E113" s="4" t="s">
        <v>87</v>
      </c>
    </row>
    <row r="114" spans="1:5" ht="14.25" customHeight="1" x14ac:dyDescent="0.25">
      <c r="A114" s="4" t="s">
        <v>937</v>
      </c>
      <c r="B114" s="4" t="s">
        <v>970</v>
      </c>
      <c r="C114" s="4" t="s">
        <v>1037</v>
      </c>
      <c r="D114" s="4" t="s">
        <v>487</v>
      </c>
      <c r="E114" s="4" t="s">
        <v>87</v>
      </c>
    </row>
    <row r="115" spans="1:5" ht="14.25" customHeight="1" x14ac:dyDescent="0.25">
      <c r="A115" s="4" t="s">
        <v>940</v>
      </c>
      <c r="B115" s="4" t="s">
        <v>86</v>
      </c>
      <c r="C115" s="4" t="s">
        <v>1038</v>
      </c>
      <c r="D115" s="4" t="s">
        <v>487</v>
      </c>
      <c r="E115" s="4" t="s">
        <v>87</v>
      </c>
    </row>
    <row r="116" spans="1:5" ht="14.25" customHeight="1" x14ac:dyDescent="0.25">
      <c r="A116" s="4" t="s">
        <v>943</v>
      </c>
      <c r="B116" s="4" t="s">
        <v>447</v>
      </c>
      <c r="C116" s="4" t="s">
        <v>1039</v>
      </c>
      <c r="D116" s="4" t="s">
        <v>487</v>
      </c>
      <c r="E116" s="4" t="s">
        <v>87</v>
      </c>
    </row>
    <row r="117" spans="1:5" ht="14.25" customHeight="1" x14ac:dyDescent="0.25">
      <c r="A117" s="4" t="s">
        <v>946</v>
      </c>
      <c r="B117" s="4" t="s">
        <v>379</v>
      </c>
      <c r="C117" s="4" t="s">
        <v>1039</v>
      </c>
      <c r="D117" s="4" t="s">
        <v>487</v>
      </c>
      <c r="E117" s="4" t="s">
        <v>87</v>
      </c>
    </row>
    <row r="118" spans="1:5" ht="15" customHeight="1" x14ac:dyDescent="0.25">
      <c r="A118" s="4" t="s">
        <v>948</v>
      </c>
      <c r="B118" s="4" t="s">
        <v>140</v>
      </c>
      <c r="C118" s="4" t="s">
        <v>1040</v>
      </c>
      <c r="D118" s="4" t="s">
        <v>487</v>
      </c>
      <c r="E118" s="4" t="s">
        <v>87</v>
      </c>
    </row>
    <row r="119" spans="1:5" ht="14.25" customHeight="1" x14ac:dyDescent="0.25">
      <c r="A119" s="4" t="s">
        <v>951</v>
      </c>
      <c r="B119" s="4" t="s">
        <v>120</v>
      </c>
      <c r="C119" s="4" t="s">
        <v>1041</v>
      </c>
      <c r="D119" s="4" t="s">
        <v>487</v>
      </c>
      <c r="E119" s="4" t="s">
        <v>87</v>
      </c>
    </row>
    <row r="120" spans="1:5" ht="14.25" customHeight="1" x14ac:dyDescent="0.25">
      <c r="A120" s="4" t="s">
        <v>953</v>
      </c>
      <c r="B120" s="4" t="s">
        <v>123</v>
      </c>
      <c r="C120" s="4" t="s">
        <v>1042</v>
      </c>
      <c r="D120" s="4" t="s">
        <v>487</v>
      </c>
      <c r="E120" s="4" t="s">
        <v>87</v>
      </c>
    </row>
    <row r="121" spans="1:5" ht="14.25" customHeight="1" x14ac:dyDescent="0.25">
      <c r="A121" s="4" t="s">
        <v>955</v>
      </c>
      <c r="B121" s="4" t="s">
        <v>119</v>
      </c>
      <c r="C121" s="4" t="s">
        <v>1043</v>
      </c>
      <c r="D121" s="4" t="s">
        <v>207</v>
      </c>
      <c r="E121" s="4" t="s">
        <v>332</v>
      </c>
    </row>
    <row r="122" spans="1:5" ht="14.25" customHeight="1" x14ac:dyDescent="0.25">
      <c r="A122" s="4" t="s">
        <v>916</v>
      </c>
      <c r="B122" s="4" t="s">
        <v>131</v>
      </c>
      <c r="C122" s="4" t="s">
        <v>133</v>
      </c>
      <c r="D122" s="4" t="s">
        <v>487</v>
      </c>
      <c r="E122" s="4" t="s">
        <v>87</v>
      </c>
    </row>
    <row r="123" spans="1:5" ht="15" customHeight="1" x14ac:dyDescent="0.25">
      <c r="A123" s="4" t="s">
        <v>918</v>
      </c>
      <c r="B123" s="4" t="s">
        <v>67</v>
      </c>
      <c r="C123" s="4" t="s">
        <v>1044</v>
      </c>
      <c r="D123" s="4" t="s">
        <v>487</v>
      </c>
      <c r="E123" s="4" t="s">
        <v>87</v>
      </c>
    </row>
    <row r="124" spans="1:5" ht="14.25" customHeight="1" x14ac:dyDescent="0.25">
      <c r="A124" s="4" t="s">
        <v>919</v>
      </c>
      <c r="B124" s="4" t="s">
        <v>129</v>
      </c>
      <c r="C124" s="4" t="s">
        <v>133</v>
      </c>
      <c r="D124" s="4" t="s">
        <v>487</v>
      </c>
      <c r="E124" s="4" t="s">
        <v>87</v>
      </c>
    </row>
    <row r="125" spans="1:5" ht="14.25" customHeight="1" x14ac:dyDescent="0.25">
      <c r="A125" s="4" t="s">
        <v>920</v>
      </c>
      <c r="B125" s="4" t="s">
        <v>131</v>
      </c>
      <c r="C125" s="4" t="s">
        <v>1045</v>
      </c>
      <c r="D125" s="4" t="s">
        <v>487</v>
      </c>
      <c r="E125" s="4" t="s">
        <v>87</v>
      </c>
    </row>
    <row r="126" spans="1:5" ht="14.25" customHeight="1" x14ac:dyDescent="0.25">
      <c r="A126" s="4" t="s">
        <v>921</v>
      </c>
      <c r="B126" s="4" t="s">
        <v>131</v>
      </c>
      <c r="C126" s="4" t="s">
        <v>1046</v>
      </c>
      <c r="D126" s="4" t="s">
        <v>487</v>
      </c>
      <c r="E126" s="4" t="s">
        <v>87</v>
      </c>
    </row>
    <row r="127" spans="1:5" ht="14.25" customHeight="1" x14ac:dyDescent="0.25">
      <c r="A127" s="4" t="s">
        <v>922</v>
      </c>
      <c r="B127" s="4" t="s">
        <v>266</v>
      </c>
      <c r="C127" s="4" t="s">
        <v>950</v>
      </c>
      <c r="D127" s="4" t="s">
        <v>487</v>
      </c>
      <c r="E127" s="4" t="s">
        <v>87</v>
      </c>
    </row>
    <row r="128" spans="1:5" ht="15" customHeight="1" x14ac:dyDescent="0.25">
      <c r="A128" s="4" t="s">
        <v>923</v>
      </c>
      <c r="B128" s="4" t="s">
        <v>120</v>
      </c>
      <c r="C128" s="4" t="s">
        <v>1047</v>
      </c>
      <c r="D128" s="4" t="s">
        <v>487</v>
      </c>
      <c r="E128" s="4" t="s">
        <v>87</v>
      </c>
    </row>
    <row r="129" spans="1:5" ht="14.25" customHeight="1" x14ac:dyDescent="0.25">
      <c r="A129" s="4" t="s">
        <v>924</v>
      </c>
      <c r="B129" s="4" t="s">
        <v>326</v>
      </c>
      <c r="C129" s="4" t="s">
        <v>1048</v>
      </c>
      <c r="D129" s="4" t="s">
        <v>207</v>
      </c>
      <c r="E129" s="4" t="s">
        <v>73</v>
      </c>
    </row>
    <row r="130" spans="1:5" ht="14.25" customHeight="1" x14ac:dyDescent="0.25">
      <c r="A130" s="4" t="s">
        <v>925</v>
      </c>
      <c r="B130" s="4" t="s">
        <v>327</v>
      </c>
      <c r="C130" s="4" t="s">
        <v>1049</v>
      </c>
      <c r="D130" s="4" t="s">
        <v>207</v>
      </c>
      <c r="E130" s="4" t="s">
        <v>73</v>
      </c>
    </row>
    <row r="131" spans="1:5" ht="14.25" customHeight="1" x14ac:dyDescent="0.25">
      <c r="A131" s="4" t="s">
        <v>926</v>
      </c>
      <c r="B131" s="4" t="s">
        <v>1050</v>
      </c>
      <c r="C131" s="4" t="s">
        <v>1017</v>
      </c>
      <c r="D131" s="4" t="s">
        <v>207</v>
      </c>
      <c r="E131" s="4" t="s">
        <v>73</v>
      </c>
    </row>
    <row r="132" spans="1:5" ht="14.25" customHeight="1" x14ac:dyDescent="0.25">
      <c r="A132" s="4" t="s">
        <v>927</v>
      </c>
      <c r="B132" s="4" t="s">
        <v>1051</v>
      </c>
      <c r="C132" s="4" t="s">
        <v>1052</v>
      </c>
      <c r="D132" s="4" t="s">
        <v>487</v>
      </c>
      <c r="E132" s="4" t="s">
        <v>87</v>
      </c>
    </row>
    <row r="133" spans="1:5" ht="15" customHeight="1" x14ac:dyDescent="0.25">
      <c r="A133" s="4" t="s">
        <v>928</v>
      </c>
      <c r="B133" s="4" t="s">
        <v>1053</v>
      </c>
      <c r="C133" s="4" t="s">
        <v>1054</v>
      </c>
      <c r="D133" s="4" t="s">
        <v>207</v>
      </c>
      <c r="E133" s="4" t="s">
        <v>73</v>
      </c>
    </row>
    <row r="134" spans="1:5" ht="14.25" customHeight="1" x14ac:dyDescent="0.25">
      <c r="A134" s="4" t="s">
        <v>16</v>
      </c>
      <c r="B134" s="4" t="s">
        <v>409</v>
      </c>
      <c r="C134" s="4" t="s">
        <v>1055</v>
      </c>
      <c r="D134" s="4" t="s">
        <v>487</v>
      </c>
      <c r="E134" s="4" t="s">
        <v>87</v>
      </c>
    </row>
    <row r="135" spans="1:5" ht="14.25" customHeight="1" x14ac:dyDescent="0.25">
      <c r="A135" s="4" t="s">
        <v>930</v>
      </c>
      <c r="B135" s="4" t="s">
        <v>1056</v>
      </c>
      <c r="C135" s="4" t="s">
        <v>1057</v>
      </c>
      <c r="D135" s="4" t="s">
        <v>487</v>
      </c>
      <c r="E135" s="4" t="s">
        <v>87</v>
      </c>
    </row>
    <row r="136" spans="1:5" ht="14.25" customHeight="1" x14ac:dyDescent="0.25">
      <c r="A136" s="4" t="s">
        <v>933</v>
      </c>
      <c r="B136" s="4" t="s">
        <v>1058</v>
      </c>
      <c r="C136" s="4" t="s">
        <v>1059</v>
      </c>
      <c r="D136" s="4" t="s">
        <v>207</v>
      </c>
      <c r="E136" s="4" t="s">
        <v>73</v>
      </c>
    </row>
    <row r="137" spans="1:5" ht="14.25" customHeight="1" x14ac:dyDescent="0.25">
      <c r="A137" s="4" t="s">
        <v>935</v>
      </c>
      <c r="B137" s="4" t="s">
        <v>371</v>
      </c>
      <c r="C137" s="4" t="s">
        <v>1060</v>
      </c>
      <c r="D137" s="4" t="s">
        <v>207</v>
      </c>
      <c r="E137" s="4" t="s">
        <v>73</v>
      </c>
    </row>
    <row r="138" spans="1:5" ht="15" customHeight="1" x14ac:dyDescent="0.25">
      <c r="A138" s="4" t="s">
        <v>937</v>
      </c>
      <c r="B138" s="4" t="s">
        <v>281</v>
      </c>
      <c r="C138" s="4" t="s">
        <v>1061</v>
      </c>
      <c r="D138" s="4" t="s">
        <v>487</v>
      </c>
      <c r="E138" s="4" t="s">
        <v>87</v>
      </c>
    </row>
    <row r="139" spans="1:5" ht="14.25" customHeight="1" x14ac:dyDescent="0.25">
      <c r="A139" s="4" t="s">
        <v>940</v>
      </c>
      <c r="B139" s="4" t="s">
        <v>427</v>
      </c>
      <c r="C139" s="4" t="s">
        <v>1062</v>
      </c>
      <c r="D139" s="4" t="s">
        <v>487</v>
      </c>
      <c r="E139" s="4" t="s">
        <v>87</v>
      </c>
    </row>
    <row r="140" spans="1:5" ht="14.25" customHeight="1" x14ac:dyDescent="0.25">
      <c r="A140" s="4" t="s">
        <v>943</v>
      </c>
      <c r="B140" s="4" t="s">
        <v>712</v>
      </c>
      <c r="C140" s="4" t="s">
        <v>1063</v>
      </c>
      <c r="D140" s="4" t="s">
        <v>487</v>
      </c>
      <c r="E140" s="4" t="s">
        <v>87</v>
      </c>
    </row>
    <row r="141" spans="1:5" ht="14.25" customHeight="1" x14ac:dyDescent="0.25">
      <c r="A141" s="4" t="s">
        <v>946</v>
      </c>
      <c r="B141" s="4" t="s">
        <v>326</v>
      </c>
      <c r="C141" s="4" t="s">
        <v>1064</v>
      </c>
      <c r="D141" s="4" t="s">
        <v>487</v>
      </c>
      <c r="E141" s="4" t="s">
        <v>87</v>
      </c>
    </row>
    <row r="142" spans="1:5" ht="14.25" customHeight="1" x14ac:dyDescent="0.25">
      <c r="A142" s="4" t="s">
        <v>948</v>
      </c>
      <c r="B142" s="4" t="s">
        <v>260</v>
      </c>
      <c r="C142" s="4" t="s">
        <v>1065</v>
      </c>
      <c r="D142" s="4" t="s">
        <v>487</v>
      </c>
      <c r="E142" s="4" t="s">
        <v>87</v>
      </c>
    </row>
    <row r="143" spans="1:5" ht="15" customHeight="1" x14ac:dyDescent="0.25">
      <c r="A143" s="4" t="s">
        <v>951</v>
      </c>
      <c r="B143" s="4" t="s">
        <v>115</v>
      </c>
      <c r="C143" s="4" t="s">
        <v>1030</v>
      </c>
      <c r="D143" s="4" t="s">
        <v>207</v>
      </c>
      <c r="E143" s="4" t="s">
        <v>73</v>
      </c>
    </row>
    <row r="144" spans="1:5" ht="14.25" customHeight="1" x14ac:dyDescent="0.25">
      <c r="A144" s="4" t="s">
        <v>953</v>
      </c>
      <c r="B144" s="4" t="s">
        <v>336</v>
      </c>
      <c r="C144" s="4" t="s">
        <v>1066</v>
      </c>
      <c r="D144" s="4" t="s">
        <v>487</v>
      </c>
      <c r="E144" s="4" t="s">
        <v>87</v>
      </c>
    </row>
    <row r="145" spans="1:5" ht="14.25" customHeight="1" x14ac:dyDescent="0.25">
      <c r="A145" s="4" t="s">
        <v>955</v>
      </c>
      <c r="B145" s="4" t="s">
        <v>336</v>
      </c>
      <c r="C145" s="4" t="s">
        <v>1067</v>
      </c>
      <c r="D145" s="4" t="s">
        <v>487</v>
      </c>
      <c r="E145" s="4" t="s">
        <v>87</v>
      </c>
    </row>
    <row r="146" spans="1:5" ht="14.25" customHeight="1" x14ac:dyDescent="0.25">
      <c r="A146" s="4" t="s">
        <v>916</v>
      </c>
      <c r="B146" s="4" t="s">
        <v>266</v>
      </c>
      <c r="C146" s="4" t="s">
        <v>1068</v>
      </c>
      <c r="D146" s="4" t="s">
        <v>487</v>
      </c>
      <c r="E146" s="4" t="s">
        <v>87</v>
      </c>
    </row>
    <row r="147" spans="1:5" ht="14.25" customHeight="1" x14ac:dyDescent="0.25">
      <c r="A147" s="4" t="s">
        <v>918</v>
      </c>
      <c r="B147" s="4" t="s">
        <v>272</v>
      </c>
      <c r="C147" s="4" t="s">
        <v>205</v>
      </c>
      <c r="D147" s="4" t="s">
        <v>487</v>
      </c>
      <c r="E147" s="4" t="s">
        <v>87</v>
      </c>
    </row>
    <row r="148" spans="1:5" ht="15" customHeight="1" x14ac:dyDescent="0.25">
      <c r="A148" s="4" t="s">
        <v>919</v>
      </c>
      <c r="B148" s="4" t="s">
        <v>129</v>
      </c>
      <c r="C148" s="4" t="s">
        <v>53</v>
      </c>
      <c r="D148" s="4" t="s">
        <v>487</v>
      </c>
      <c r="E148" s="4" t="s">
        <v>87</v>
      </c>
    </row>
    <row r="149" spans="1:5" ht="14.25" customHeight="1" x14ac:dyDescent="0.25">
      <c r="A149" s="4" t="s">
        <v>920</v>
      </c>
      <c r="B149" s="4" t="s">
        <v>131</v>
      </c>
      <c r="C149" s="4" t="s">
        <v>565</v>
      </c>
      <c r="D149" s="4" t="s">
        <v>487</v>
      </c>
      <c r="E149" s="4" t="s">
        <v>87</v>
      </c>
    </row>
    <row r="150" spans="1:5" ht="14.25" customHeight="1" x14ac:dyDescent="0.25">
      <c r="A150" s="4" t="s">
        <v>921</v>
      </c>
      <c r="B150" s="4" t="s">
        <v>203</v>
      </c>
      <c r="C150" s="4" t="s">
        <v>1069</v>
      </c>
      <c r="D150" s="4" t="s">
        <v>487</v>
      </c>
      <c r="E150" s="4" t="s">
        <v>87</v>
      </c>
    </row>
    <row r="151" spans="1:5" ht="14.25" customHeight="1" x14ac:dyDescent="0.25">
      <c r="A151" s="4" t="s">
        <v>922</v>
      </c>
      <c r="B151" s="4" t="s">
        <v>216</v>
      </c>
      <c r="C151" s="4" t="s">
        <v>1070</v>
      </c>
      <c r="D151" s="4" t="s">
        <v>207</v>
      </c>
      <c r="E151" s="4" t="s">
        <v>73</v>
      </c>
    </row>
    <row r="152" spans="1:5" ht="14.25" customHeight="1" x14ac:dyDescent="0.25">
      <c r="A152" s="4" t="s">
        <v>923</v>
      </c>
      <c r="B152" s="4" t="s">
        <v>596</v>
      </c>
      <c r="C152" s="4" t="s">
        <v>1071</v>
      </c>
      <c r="D152" s="4" t="s">
        <v>487</v>
      </c>
      <c r="E152" s="4" t="s">
        <v>87</v>
      </c>
    </row>
    <row r="153" spans="1:5" ht="15" customHeight="1" x14ac:dyDescent="0.25">
      <c r="A153" s="4" t="s">
        <v>924</v>
      </c>
      <c r="B153" s="4" t="s">
        <v>452</v>
      </c>
      <c r="C153" s="4" t="s">
        <v>1072</v>
      </c>
      <c r="D153" s="4" t="s">
        <v>487</v>
      </c>
      <c r="E153" s="4" t="s">
        <v>87</v>
      </c>
    </row>
    <row r="154" spans="1:5" ht="14.25" customHeight="1" x14ac:dyDescent="0.25">
      <c r="A154" s="4" t="s">
        <v>925</v>
      </c>
      <c r="B154" s="4" t="s">
        <v>1073</v>
      </c>
      <c r="C154" s="4" t="s">
        <v>991</v>
      </c>
      <c r="D154" s="4" t="s">
        <v>487</v>
      </c>
      <c r="E154" s="4" t="s">
        <v>87</v>
      </c>
    </row>
    <row r="155" spans="1:5" ht="14.25" customHeight="1" x14ac:dyDescent="0.25">
      <c r="A155" s="4" t="s">
        <v>926</v>
      </c>
      <c r="B155" s="4" t="s">
        <v>47</v>
      </c>
      <c r="C155" s="4" t="s">
        <v>1074</v>
      </c>
      <c r="D155" s="4" t="s">
        <v>487</v>
      </c>
      <c r="E155" s="4" t="s">
        <v>87</v>
      </c>
    </row>
    <row r="156" spans="1:5" ht="14.25" customHeight="1" x14ac:dyDescent="0.25">
      <c r="A156" s="4" t="s">
        <v>927</v>
      </c>
      <c r="B156" s="4" t="s">
        <v>1075</v>
      </c>
      <c r="C156" s="4" t="s">
        <v>1076</v>
      </c>
      <c r="D156" s="4" t="s">
        <v>487</v>
      </c>
      <c r="E156" s="4" t="s">
        <v>87</v>
      </c>
    </row>
    <row r="157" spans="1:5" ht="14.25" customHeight="1" x14ac:dyDescent="0.25">
      <c r="A157" s="4" t="s">
        <v>928</v>
      </c>
      <c r="B157" s="4" t="s">
        <v>1077</v>
      </c>
      <c r="C157" s="4" t="s">
        <v>1078</v>
      </c>
      <c r="D157" s="4" t="s">
        <v>487</v>
      </c>
      <c r="E157" s="4" t="s">
        <v>87</v>
      </c>
    </row>
    <row r="158" spans="1:5" ht="15" customHeight="1" x14ac:dyDescent="0.25">
      <c r="A158" s="4" t="s">
        <v>16</v>
      </c>
      <c r="B158" s="4" t="s">
        <v>1012</v>
      </c>
      <c r="C158" s="4" t="s">
        <v>1032</v>
      </c>
      <c r="D158" s="4" t="s">
        <v>207</v>
      </c>
      <c r="E158" s="4" t="s">
        <v>73</v>
      </c>
    </row>
    <row r="159" spans="1:5" ht="14.25" customHeight="1" x14ac:dyDescent="0.25">
      <c r="A159" s="4" t="s">
        <v>930</v>
      </c>
      <c r="B159" s="4" t="s">
        <v>187</v>
      </c>
      <c r="C159" s="4" t="s">
        <v>1079</v>
      </c>
      <c r="D159" s="4" t="s">
        <v>207</v>
      </c>
      <c r="E159" s="4" t="s">
        <v>73</v>
      </c>
    </row>
    <row r="160" spans="1:5" ht="14.25" customHeight="1" x14ac:dyDescent="0.25">
      <c r="A160" s="4" t="s">
        <v>933</v>
      </c>
      <c r="B160" s="4" t="s">
        <v>1080</v>
      </c>
      <c r="C160" s="4" t="s">
        <v>1076</v>
      </c>
      <c r="D160" s="4" t="s">
        <v>487</v>
      </c>
      <c r="E160" s="4" t="s">
        <v>87</v>
      </c>
    </row>
    <row r="161" spans="1:5" ht="14.25" customHeight="1" x14ac:dyDescent="0.25">
      <c r="A161" s="4" t="s">
        <v>935</v>
      </c>
      <c r="B161" s="4" t="s">
        <v>1081</v>
      </c>
      <c r="C161" s="4" t="s">
        <v>1076</v>
      </c>
      <c r="D161" s="4" t="s">
        <v>487</v>
      </c>
      <c r="E161" s="4" t="s">
        <v>87</v>
      </c>
    </row>
    <row r="162" spans="1:5" ht="14.25" customHeight="1" x14ac:dyDescent="0.25">
      <c r="A162" s="4" t="s">
        <v>937</v>
      </c>
      <c r="B162" s="4" t="s">
        <v>1056</v>
      </c>
      <c r="C162" s="4" t="s">
        <v>942</v>
      </c>
      <c r="D162" s="4" t="s">
        <v>487</v>
      </c>
      <c r="E162" s="4" t="s">
        <v>87</v>
      </c>
    </row>
    <row r="163" spans="1:5" ht="15" customHeight="1" x14ac:dyDescent="0.25">
      <c r="A163" s="4" t="s">
        <v>940</v>
      </c>
      <c r="B163" s="4" t="s">
        <v>412</v>
      </c>
      <c r="C163" s="4" t="s">
        <v>1082</v>
      </c>
      <c r="D163" s="4" t="s">
        <v>487</v>
      </c>
      <c r="E163" s="4" t="s">
        <v>87</v>
      </c>
    </row>
    <row r="164" spans="1:5" ht="14.25" customHeight="1" x14ac:dyDescent="0.25">
      <c r="A164" s="4" t="s">
        <v>943</v>
      </c>
      <c r="B164" s="4" t="s">
        <v>281</v>
      </c>
      <c r="C164" s="4" t="s">
        <v>1083</v>
      </c>
      <c r="D164" s="4" t="s">
        <v>207</v>
      </c>
      <c r="E164" s="4" t="s">
        <v>73</v>
      </c>
    </row>
    <row r="165" spans="1:5" ht="14.25" customHeight="1" x14ac:dyDescent="0.25">
      <c r="A165" s="4" t="s">
        <v>946</v>
      </c>
      <c r="B165" s="4" t="s">
        <v>216</v>
      </c>
      <c r="C165" s="4" t="s">
        <v>1084</v>
      </c>
      <c r="D165" s="4" t="s">
        <v>487</v>
      </c>
      <c r="E165" s="4" t="s">
        <v>87</v>
      </c>
    </row>
    <row r="166" spans="1:5" ht="14.25" customHeight="1" x14ac:dyDescent="0.25">
      <c r="A166" s="4" t="s">
        <v>948</v>
      </c>
      <c r="B166" s="4" t="s">
        <v>446</v>
      </c>
      <c r="C166" s="4" t="s">
        <v>1085</v>
      </c>
      <c r="D166" s="4" t="s">
        <v>487</v>
      </c>
      <c r="E166" s="4" t="s">
        <v>87</v>
      </c>
    </row>
    <row r="167" spans="1:5" ht="14.25" customHeight="1" x14ac:dyDescent="0.25">
      <c r="A167" s="4" t="s">
        <v>951</v>
      </c>
      <c r="B167" s="4" t="s">
        <v>116</v>
      </c>
      <c r="C167" s="4" t="s">
        <v>1086</v>
      </c>
      <c r="D167" s="4" t="s">
        <v>487</v>
      </c>
      <c r="E167" s="4" t="s">
        <v>87</v>
      </c>
    </row>
    <row r="168" spans="1:5" ht="15" customHeight="1" x14ac:dyDescent="0.25">
      <c r="A168" s="4" t="s">
        <v>953</v>
      </c>
      <c r="B168" s="4" t="s">
        <v>336</v>
      </c>
      <c r="C168" s="4" t="s">
        <v>179</v>
      </c>
      <c r="D168" s="4" t="s">
        <v>487</v>
      </c>
      <c r="E168" s="4" t="s">
        <v>87</v>
      </c>
    </row>
    <row r="169" spans="1:5" ht="14.25" customHeight="1" x14ac:dyDescent="0.25">
      <c r="A169" s="4" t="s">
        <v>955</v>
      </c>
      <c r="B169" s="4" t="s">
        <v>131</v>
      </c>
      <c r="C169" s="4" t="s">
        <v>1087</v>
      </c>
      <c r="D169" s="4" t="s">
        <v>487</v>
      </c>
      <c r="E169" s="4" t="s">
        <v>87</v>
      </c>
    </row>
  </sheetData>
  <pageMargins left="0.25" right="0.25" top="0.25" bottom="0.25" header="0.3" footer="0.3"/>
  <pageSetup paperSize="0" orientation="portrait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AX220"/>
  <sheetViews>
    <sheetView showGridLines="0" workbookViewId="0"/>
  </sheetViews>
  <sheetFormatPr defaultRowHeight="15" x14ac:dyDescent="0.25"/>
  <cols>
    <col min="1" max="1" width="14.5703125" style="1" customWidth="1"/>
    <col min="2" max="2" width="17" style="1" customWidth="1"/>
    <col min="3" max="3" width="2.28515625" style="1" customWidth="1"/>
    <col min="4" max="4" width="9" style="1" customWidth="1"/>
    <col min="5" max="21" width="10.140625" style="1" customWidth="1"/>
    <col min="22" max="22" width="11.140625" style="1" customWidth="1"/>
    <col min="23" max="23" width="12.5703125" style="1" customWidth="1"/>
    <col min="24" max="24" width="12.140625" style="1" customWidth="1"/>
    <col min="25" max="25" width="0.28515625" style="1" customWidth="1"/>
    <col min="26" max="31" width="12.42578125" style="1" customWidth="1"/>
    <col min="32" max="32" width="12.5703125" style="1" customWidth="1"/>
    <col min="33" max="39" width="12.42578125" style="1" customWidth="1"/>
    <col min="40" max="40" width="12.5703125" style="1" customWidth="1"/>
    <col min="41" max="43" width="12.42578125" style="1" customWidth="1"/>
    <col min="44" max="44" width="13.5703125" style="1" customWidth="1"/>
    <col min="45" max="45" width="12.42578125" style="1" customWidth="1"/>
    <col min="46" max="46" width="11.140625" style="1" customWidth="1"/>
    <col min="47" max="47" width="10.140625" style="1" customWidth="1"/>
    <col min="48" max="48" width="14.5703125" style="1" customWidth="1"/>
    <col min="49" max="49" width="11.28515625" style="1" customWidth="1"/>
    <col min="50" max="50" width="9.5703125" style="1" customWidth="1"/>
  </cols>
  <sheetData>
    <row r="1" spans="1:50" ht="12" customHeight="1" x14ac:dyDescent="0.25">
      <c r="A1" s="7" t="s">
        <v>1088</v>
      </c>
      <c r="B1" s="7"/>
      <c r="C1" s="7"/>
      <c r="D1" s="7"/>
      <c r="E1" s="7"/>
      <c r="F1" s="7"/>
      <c r="G1" s="7"/>
      <c r="H1" s="7"/>
      <c r="I1" s="7"/>
      <c r="J1" s="7"/>
      <c r="K1" s="7"/>
      <c r="L1" s="7"/>
      <c r="M1" s="7"/>
      <c r="N1" s="7"/>
      <c r="O1" s="7"/>
      <c r="P1" s="7"/>
      <c r="Q1" s="7"/>
      <c r="R1" s="7"/>
      <c r="S1" s="7"/>
      <c r="T1" s="7"/>
      <c r="U1" s="7"/>
      <c r="V1" s="7"/>
      <c r="W1" s="7"/>
      <c r="X1" s="7"/>
      <c r="Y1" s="7"/>
      <c r="Z1" s="7"/>
      <c r="AA1" s="7"/>
      <c r="AB1" s="7"/>
      <c r="AC1" s="7"/>
      <c r="AD1" s="7"/>
      <c r="AE1" s="7"/>
      <c r="AF1" s="7"/>
      <c r="AG1" s="7"/>
      <c r="AH1" s="7"/>
      <c r="AI1" s="7"/>
      <c r="AJ1" s="7"/>
      <c r="AK1" s="7"/>
      <c r="AL1" s="7"/>
      <c r="AM1" s="7"/>
      <c r="AN1" s="7"/>
      <c r="AO1" s="7"/>
      <c r="AP1" s="7"/>
      <c r="AQ1" s="7"/>
      <c r="AR1" s="7"/>
      <c r="AS1" s="7"/>
      <c r="AT1" s="7"/>
      <c r="AU1" s="7"/>
      <c r="AV1" s="7"/>
      <c r="AW1" s="7"/>
      <c r="AX1" s="7"/>
    </row>
    <row r="2" spans="1:50" ht="12.75" customHeight="1" x14ac:dyDescent="0.25">
      <c r="A2" s="7" t="s">
        <v>1</v>
      </c>
      <c r="B2" s="7"/>
      <c r="C2" s="7"/>
      <c r="D2" s="7"/>
      <c r="E2" s="7"/>
      <c r="F2" s="7"/>
      <c r="G2" s="7"/>
      <c r="H2" s="7"/>
      <c r="I2" s="7"/>
      <c r="J2" s="7"/>
      <c r="K2" s="7"/>
      <c r="L2" s="7"/>
      <c r="M2" s="7"/>
      <c r="N2" s="7"/>
      <c r="O2" s="7"/>
      <c r="P2" s="7"/>
      <c r="Q2" s="7"/>
      <c r="R2" s="7"/>
      <c r="S2" s="7"/>
      <c r="T2" s="7"/>
      <c r="U2" s="7"/>
      <c r="V2" s="7"/>
      <c r="W2" s="7"/>
      <c r="X2" s="7"/>
      <c r="Y2" s="7" t="s">
        <v>529</v>
      </c>
      <c r="Z2" s="7"/>
      <c r="AA2" s="7"/>
      <c r="AB2" s="7"/>
      <c r="AC2" s="7"/>
      <c r="AD2" s="7"/>
      <c r="AE2" s="7"/>
      <c r="AF2" s="7"/>
      <c r="AG2" s="7"/>
      <c r="AH2" s="7"/>
      <c r="AI2" s="7"/>
      <c r="AJ2" s="7"/>
      <c r="AK2" s="7"/>
      <c r="AL2" s="7"/>
      <c r="AM2" s="7"/>
      <c r="AN2" s="7"/>
      <c r="AO2" s="7"/>
      <c r="AP2" s="7"/>
      <c r="AQ2" s="7"/>
      <c r="AR2" s="7"/>
      <c r="AS2" s="7"/>
      <c r="AT2" s="7"/>
      <c r="AU2" s="7"/>
      <c r="AV2" s="7"/>
      <c r="AW2" s="7"/>
      <c r="AX2" s="7"/>
    </row>
    <row r="3" spans="1:50" ht="12" customHeight="1" x14ac:dyDescent="0.25">
      <c r="A3" s="7" t="s">
        <v>4</v>
      </c>
      <c r="B3" s="7"/>
      <c r="C3" s="7"/>
      <c r="D3" s="7"/>
      <c r="E3" s="7"/>
      <c r="F3" s="7"/>
      <c r="G3" s="7"/>
      <c r="H3" s="7"/>
      <c r="I3" s="7"/>
      <c r="J3" s="7"/>
      <c r="K3" s="7"/>
      <c r="L3" s="7"/>
      <c r="M3" s="7"/>
      <c r="N3" s="7"/>
      <c r="O3" s="7"/>
      <c r="P3" s="7"/>
      <c r="Q3" s="7"/>
      <c r="R3" s="7"/>
      <c r="S3" s="7"/>
      <c r="T3" s="7"/>
      <c r="U3" s="7"/>
      <c r="V3" s="7"/>
      <c r="W3" s="7"/>
      <c r="X3" s="7"/>
      <c r="Y3" s="7"/>
      <c r="Z3" s="7"/>
      <c r="AA3" s="7"/>
      <c r="AB3" s="7"/>
      <c r="AC3" s="7"/>
      <c r="AD3" s="7"/>
      <c r="AE3" s="7"/>
      <c r="AF3" s="7"/>
      <c r="AG3" s="7"/>
      <c r="AH3" s="7"/>
      <c r="AI3" s="7"/>
      <c r="AJ3" s="7"/>
      <c r="AK3" s="7"/>
      <c r="AL3" s="7"/>
      <c r="AM3" s="7"/>
      <c r="AN3" s="7"/>
      <c r="AO3" s="7"/>
      <c r="AP3" s="7"/>
      <c r="AQ3" s="7"/>
      <c r="AR3" s="7"/>
      <c r="AS3" s="7"/>
      <c r="AT3" s="7"/>
      <c r="AU3" s="7"/>
      <c r="AV3" s="7"/>
      <c r="AW3" s="7"/>
      <c r="AX3" s="7"/>
    </row>
    <row r="4" spans="1:50" ht="18" customHeight="1" x14ac:dyDescent="0.25"/>
    <row r="5" spans="1:50" ht="14.25" customHeight="1" x14ac:dyDescent="0.25">
      <c r="A5" s="4" t="s">
        <v>1089</v>
      </c>
      <c r="B5" s="4" t="s">
        <v>1090</v>
      </c>
      <c r="C5" s="4" t="s">
        <v>1091</v>
      </c>
      <c r="D5" s="4" t="s">
        <v>1092</v>
      </c>
      <c r="E5" s="4" t="s">
        <v>1093</v>
      </c>
      <c r="F5" s="4" t="s">
        <v>1094</v>
      </c>
      <c r="G5" s="4" t="s">
        <v>1095</v>
      </c>
      <c r="H5" s="4" t="s">
        <v>1096</v>
      </c>
      <c r="I5" s="4" t="s">
        <v>1097</v>
      </c>
      <c r="J5" s="4" t="s">
        <v>1098</v>
      </c>
      <c r="K5" s="4" t="s">
        <v>1099</v>
      </c>
      <c r="L5" s="4" t="s">
        <v>1100</v>
      </c>
      <c r="M5" s="4" t="s">
        <v>1101</v>
      </c>
      <c r="N5" s="4" t="s">
        <v>1102</v>
      </c>
      <c r="O5" s="4" t="s">
        <v>1103</v>
      </c>
      <c r="P5" s="4" t="s">
        <v>1104</v>
      </c>
      <c r="Q5" s="4" t="s">
        <v>1105</v>
      </c>
      <c r="R5" s="4" t="s">
        <v>1106</v>
      </c>
      <c r="S5" s="4" t="s">
        <v>1107</v>
      </c>
      <c r="T5" s="4" t="s">
        <v>1108</v>
      </c>
      <c r="U5" s="4" t="s">
        <v>1109</v>
      </c>
      <c r="V5" s="4" t="s">
        <v>1110</v>
      </c>
      <c r="W5" s="4" t="s">
        <v>1111</v>
      </c>
      <c r="X5" s="7" t="s">
        <v>1112</v>
      </c>
      <c r="Y5" s="7"/>
      <c r="Z5" s="4" t="s">
        <v>1113</v>
      </c>
      <c r="AA5" s="4" t="s">
        <v>1114</v>
      </c>
      <c r="AB5" s="4" t="s">
        <v>1115</v>
      </c>
      <c r="AC5" s="4" t="s">
        <v>1116</v>
      </c>
      <c r="AD5" s="4" t="s">
        <v>1117</v>
      </c>
      <c r="AE5" s="4" t="s">
        <v>1118</v>
      </c>
      <c r="AF5" s="4" t="s">
        <v>1119</v>
      </c>
      <c r="AG5" s="4" t="s">
        <v>1120</v>
      </c>
      <c r="AH5" s="4" t="s">
        <v>1121</v>
      </c>
      <c r="AI5" s="4" t="s">
        <v>1122</v>
      </c>
      <c r="AJ5" s="4" t="s">
        <v>1123</v>
      </c>
      <c r="AK5" s="4" t="s">
        <v>1124</v>
      </c>
      <c r="AL5" s="4" t="s">
        <v>1125</v>
      </c>
      <c r="AM5" s="4" t="s">
        <v>1126</v>
      </c>
      <c r="AN5" s="4" t="s">
        <v>1127</v>
      </c>
      <c r="AO5" s="4" t="s">
        <v>1128</v>
      </c>
      <c r="AP5" s="4" t="s">
        <v>1129</v>
      </c>
      <c r="AQ5" s="4" t="s">
        <v>1130</v>
      </c>
      <c r="AR5" s="4" t="s">
        <v>1131</v>
      </c>
      <c r="AS5" s="4" t="s">
        <v>1132</v>
      </c>
      <c r="AT5" s="4" t="s">
        <v>1133</v>
      </c>
      <c r="AU5" s="4" t="s">
        <v>1134</v>
      </c>
      <c r="AV5" s="4" t="s">
        <v>1135</v>
      </c>
      <c r="AW5" s="4" t="s">
        <v>82</v>
      </c>
    </row>
    <row r="6" spans="1:50" ht="15" customHeight="1" x14ac:dyDescent="0.25">
      <c r="A6" s="4" t="s">
        <v>15</v>
      </c>
      <c r="B6" s="4" t="s">
        <v>1136</v>
      </c>
      <c r="C6" s="4" t="s">
        <v>544</v>
      </c>
      <c r="D6" s="4" t="s">
        <v>544</v>
      </c>
      <c r="E6" s="4" t="s">
        <v>544</v>
      </c>
      <c r="F6" s="4" t="s">
        <v>544</v>
      </c>
      <c r="G6" s="4" t="s">
        <v>544</v>
      </c>
      <c r="H6" s="4" t="s">
        <v>544</v>
      </c>
      <c r="I6" s="4" t="s">
        <v>544</v>
      </c>
      <c r="J6" s="4" t="s">
        <v>544</v>
      </c>
      <c r="K6" s="4" t="s">
        <v>544</v>
      </c>
      <c r="L6" s="4" t="s">
        <v>544</v>
      </c>
      <c r="M6" s="4" t="s">
        <v>544</v>
      </c>
      <c r="N6" s="4" t="s">
        <v>544</v>
      </c>
      <c r="O6" s="4" t="s">
        <v>544</v>
      </c>
      <c r="P6" s="4" t="s">
        <v>544</v>
      </c>
      <c r="Q6" s="4" t="s">
        <v>544</v>
      </c>
      <c r="R6" s="4" t="s">
        <v>544</v>
      </c>
      <c r="S6" s="4" t="s">
        <v>544</v>
      </c>
      <c r="T6" s="4" t="s">
        <v>544</v>
      </c>
      <c r="U6" s="4" t="s">
        <v>544</v>
      </c>
      <c r="V6" s="4" t="s">
        <v>544</v>
      </c>
      <c r="W6" s="4" t="s">
        <v>544</v>
      </c>
      <c r="X6" s="7" t="s">
        <v>544</v>
      </c>
      <c r="Y6" s="7"/>
      <c r="Z6" s="4" t="s">
        <v>544</v>
      </c>
      <c r="AA6" s="4" t="s">
        <v>544</v>
      </c>
      <c r="AB6" s="4" t="s">
        <v>544</v>
      </c>
      <c r="AC6" s="4" t="s">
        <v>544</v>
      </c>
      <c r="AD6" s="4" t="s">
        <v>544</v>
      </c>
      <c r="AE6" s="4" t="s">
        <v>544</v>
      </c>
      <c r="AF6" s="4" t="s">
        <v>544</v>
      </c>
      <c r="AG6" s="4" t="s">
        <v>544</v>
      </c>
      <c r="AH6" s="4" t="s">
        <v>544</v>
      </c>
      <c r="AI6" s="4" t="s">
        <v>544</v>
      </c>
      <c r="AJ6" s="4" t="s">
        <v>544</v>
      </c>
      <c r="AK6" s="4" t="s">
        <v>544</v>
      </c>
      <c r="AL6" s="4" t="s">
        <v>544</v>
      </c>
      <c r="AM6" s="4" t="s">
        <v>544</v>
      </c>
      <c r="AN6" s="4" t="s">
        <v>544</v>
      </c>
      <c r="AO6" s="4" t="s">
        <v>544</v>
      </c>
      <c r="AP6" s="4" t="s">
        <v>544</v>
      </c>
      <c r="AQ6" s="4" t="s">
        <v>544</v>
      </c>
      <c r="AR6" s="4" t="s">
        <v>544</v>
      </c>
      <c r="AS6" s="4" t="s">
        <v>544</v>
      </c>
      <c r="AT6" s="4" t="s">
        <v>544</v>
      </c>
      <c r="AU6" s="4" t="s">
        <v>544</v>
      </c>
      <c r="AV6" s="4" t="s">
        <v>544</v>
      </c>
      <c r="AW6" s="4" t="s">
        <v>544</v>
      </c>
    </row>
    <row r="7" spans="1:50" ht="14.25" customHeight="1" x14ac:dyDescent="0.25">
      <c r="A7" s="4" t="s">
        <v>15</v>
      </c>
      <c r="B7" s="4" t="s">
        <v>1137</v>
      </c>
      <c r="C7" s="4" t="s">
        <v>544</v>
      </c>
      <c r="D7" s="4" t="s">
        <v>544</v>
      </c>
      <c r="E7" s="4" t="s">
        <v>544</v>
      </c>
      <c r="F7" s="4" t="s">
        <v>544</v>
      </c>
      <c r="G7" s="4" t="s">
        <v>544</v>
      </c>
      <c r="H7" s="4" t="s">
        <v>544</v>
      </c>
      <c r="I7" s="4" t="s">
        <v>544</v>
      </c>
      <c r="J7" s="4" t="s">
        <v>544</v>
      </c>
      <c r="K7" s="4" t="s">
        <v>544</v>
      </c>
      <c r="L7" s="4" t="s">
        <v>544</v>
      </c>
      <c r="M7" s="4" t="s">
        <v>544</v>
      </c>
      <c r="N7" s="4" t="s">
        <v>544</v>
      </c>
      <c r="O7" s="4" t="s">
        <v>544</v>
      </c>
      <c r="P7" s="4" t="s">
        <v>544</v>
      </c>
      <c r="Q7" s="4" t="s">
        <v>544</v>
      </c>
      <c r="R7" s="4" t="s">
        <v>544</v>
      </c>
      <c r="S7" s="4" t="s">
        <v>544</v>
      </c>
      <c r="T7" s="4" t="s">
        <v>544</v>
      </c>
      <c r="U7" s="4" t="s">
        <v>544</v>
      </c>
      <c r="V7" s="4" t="s">
        <v>544</v>
      </c>
      <c r="W7" s="4" t="s">
        <v>544</v>
      </c>
      <c r="X7" s="7" t="s">
        <v>544</v>
      </c>
      <c r="Y7" s="7"/>
      <c r="Z7" s="4" t="s">
        <v>544</v>
      </c>
      <c r="AA7" s="4" t="s">
        <v>544</v>
      </c>
      <c r="AB7" s="4" t="s">
        <v>544</v>
      </c>
      <c r="AC7" s="4" t="s">
        <v>544</v>
      </c>
      <c r="AD7" s="4" t="s">
        <v>544</v>
      </c>
      <c r="AE7" s="4" t="s">
        <v>544</v>
      </c>
      <c r="AF7" s="4" t="s">
        <v>544</v>
      </c>
      <c r="AG7" s="4" t="s">
        <v>544</v>
      </c>
      <c r="AH7" s="4" t="s">
        <v>544</v>
      </c>
      <c r="AI7" s="4" t="s">
        <v>544</v>
      </c>
      <c r="AJ7" s="4" t="s">
        <v>544</v>
      </c>
      <c r="AK7" s="4" t="s">
        <v>544</v>
      </c>
      <c r="AL7" s="4" t="s">
        <v>544</v>
      </c>
      <c r="AM7" s="4" t="s">
        <v>544</v>
      </c>
      <c r="AN7" s="4" t="s">
        <v>544</v>
      </c>
      <c r="AO7" s="4" t="s">
        <v>544</v>
      </c>
      <c r="AP7" s="4" t="s">
        <v>544</v>
      </c>
      <c r="AQ7" s="4" t="s">
        <v>544</v>
      </c>
      <c r="AR7" s="4" t="s">
        <v>544</v>
      </c>
      <c r="AS7" s="4" t="s">
        <v>544</v>
      </c>
      <c r="AT7" s="4" t="s">
        <v>544</v>
      </c>
      <c r="AU7" s="4" t="s">
        <v>544</v>
      </c>
      <c r="AV7" s="4" t="s">
        <v>544</v>
      </c>
      <c r="AW7" s="4" t="s">
        <v>544</v>
      </c>
    </row>
    <row r="8" spans="1:50" ht="14.25" customHeight="1" x14ac:dyDescent="0.25">
      <c r="A8" s="4" t="s">
        <v>15</v>
      </c>
      <c r="B8" s="4" t="s">
        <v>1138</v>
      </c>
      <c r="C8" s="4" t="s">
        <v>544</v>
      </c>
      <c r="D8" s="4" t="s">
        <v>544</v>
      </c>
      <c r="E8" s="4" t="s">
        <v>544</v>
      </c>
      <c r="F8" s="4" t="s">
        <v>544</v>
      </c>
      <c r="G8" s="4" t="s">
        <v>544</v>
      </c>
      <c r="H8" s="4" t="s">
        <v>544</v>
      </c>
      <c r="I8" s="4" t="s">
        <v>544</v>
      </c>
      <c r="J8" s="4" t="s">
        <v>544</v>
      </c>
      <c r="K8" s="4" t="s">
        <v>544</v>
      </c>
      <c r="L8" s="4" t="s">
        <v>544</v>
      </c>
      <c r="M8" s="4" t="s">
        <v>544</v>
      </c>
      <c r="N8" s="4" t="s">
        <v>544</v>
      </c>
      <c r="O8" s="4" t="s">
        <v>544</v>
      </c>
      <c r="P8" s="4" t="s">
        <v>544</v>
      </c>
      <c r="Q8" s="4" t="s">
        <v>544</v>
      </c>
      <c r="R8" s="4" t="s">
        <v>544</v>
      </c>
      <c r="S8" s="4" t="s">
        <v>544</v>
      </c>
      <c r="T8" s="4" t="s">
        <v>544</v>
      </c>
      <c r="U8" s="4" t="s">
        <v>544</v>
      </c>
      <c r="V8" s="4" t="s">
        <v>544</v>
      </c>
      <c r="W8" s="4" t="s">
        <v>544</v>
      </c>
      <c r="X8" s="7" t="s">
        <v>544</v>
      </c>
      <c r="Y8" s="7"/>
      <c r="Z8" s="4" t="s">
        <v>544</v>
      </c>
      <c r="AA8" s="4" t="s">
        <v>544</v>
      </c>
      <c r="AB8" s="4" t="s">
        <v>544</v>
      </c>
      <c r="AC8" s="4" t="s">
        <v>544</v>
      </c>
      <c r="AD8" s="4" t="s">
        <v>544</v>
      </c>
      <c r="AE8" s="4" t="s">
        <v>544</v>
      </c>
      <c r="AF8" s="4" t="s">
        <v>544</v>
      </c>
      <c r="AG8" s="4" t="s">
        <v>544</v>
      </c>
      <c r="AH8" s="4" t="s">
        <v>544</v>
      </c>
      <c r="AI8" s="4" t="s">
        <v>544</v>
      </c>
      <c r="AJ8" s="4" t="s">
        <v>544</v>
      </c>
      <c r="AK8" s="4" t="s">
        <v>544</v>
      </c>
      <c r="AL8" s="4" t="s">
        <v>544</v>
      </c>
      <c r="AM8" s="4" t="s">
        <v>544</v>
      </c>
      <c r="AN8" s="4" t="s">
        <v>544</v>
      </c>
      <c r="AO8" s="4" t="s">
        <v>544</v>
      </c>
      <c r="AP8" s="4" t="s">
        <v>544</v>
      </c>
      <c r="AQ8" s="4" t="s">
        <v>544</v>
      </c>
      <c r="AR8" s="4" t="s">
        <v>544</v>
      </c>
      <c r="AS8" s="4" t="s">
        <v>544</v>
      </c>
      <c r="AT8" s="4" t="s">
        <v>544</v>
      </c>
      <c r="AU8" s="4" t="s">
        <v>544</v>
      </c>
      <c r="AV8" s="4" t="s">
        <v>544</v>
      </c>
      <c r="AW8" s="4" t="s">
        <v>544</v>
      </c>
    </row>
    <row r="9" spans="1:50" ht="14.25" customHeight="1" x14ac:dyDescent="0.25">
      <c r="A9" s="4" t="s">
        <v>15</v>
      </c>
      <c r="B9" s="4" t="s">
        <v>46</v>
      </c>
      <c r="C9" s="4" t="s">
        <v>544</v>
      </c>
      <c r="D9" s="4" t="s">
        <v>544</v>
      </c>
      <c r="E9" s="4" t="s">
        <v>544</v>
      </c>
      <c r="F9" s="4" t="s">
        <v>544</v>
      </c>
      <c r="G9" s="4" t="s">
        <v>544</v>
      </c>
      <c r="H9" s="4" t="s">
        <v>544</v>
      </c>
      <c r="I9" s="4" t="s">
        <v>544</v>
      </c>
      <c r="J9" s="4" t="s">
        <v>544</v>
      </c>
      <c r="K9" s="4" t="s">
        <v>544</v>
      </c>
      <c r="L9" s="4" t="s">
        <v>544</v>
      </c>
      <c r="M9" s="4" t="s">
        <v>544</v>
      </c>
      <c r="N9" s="4" t="s">
        <v>544</v>
      </c>
      <c r="O9" s="4" t="s">
        <v>544</v>
      </c>
      <c r="P9" s="4" t="s">
        <v>544</v>
      </c>
      <c r="Q9" s="4" t="s">
        <v>544</v>
      </c>
      <c r="R9" s="4" t="s">
        <v>544</v>
      </c>
      <c r="S9" s="4" t="s">
        <v>544</v>
      </c>
      <c r="T9" s="4" t="s">
        <v>544</v>
      </c>
      <c r="U9" s="4" t="s">
        <v>544</v>
      </c>
      <c r="V9" s="4" t="s">
        <v>544</v>
      </c>
      <c r="W9" s="4" t="s">
        <v>544</v>
      </c>
      <c r="X9" s="7" t="s">
        <v>544</v>
      </c>
      <c r="Y9" s="7"/>
      <c r="Z9" s="4" t="s">
        <v>544</v>
      </c>
      <c r="AA9" s="4" t="s">
        <v>544</v>
      </c>
      <c r="AB9" s="4" t="s">
        <v>544</v>
      </c>
      <c r="AC9" s="4" t="s">
        <v>544</v>
      </c>
      <c r="AD9" s="4" t="s">
        <v>544</v>
      </c>
      <c r="AE9" s="4" t="s">
        <v>544</v>
      </c>
      <c r="AF9" s="4" t="s">
        <v>544</v>
      </c>
      <c r="AG9" s="4" t="s">
        <v>544</v>
      </c>
      <c r="AH9" s="4" t="s">
        <v>544</v>
      </c>
      <c r="AI9" s="4" t="s">
        <v>544</v>
      </c>
      <c r="AJ9" s="4" t="s">
        <v>544</v>
      </c>
      <c r="AK9" s="4" t="s">
        <v>544</v>
      </c>
      <c r="AL9" s="4" t="s">
        <v>544</v>
      </c>
      <c r="AM9" s="4" t="s">
        <v>544</v>
      </c>
      <c r="AN9" s="4" t="s">
        <v>544</v>
      </c>
      <c r="AO9" s="4" t="s">
        <v>544</v>
      </c>
      <c r="AP9" s="4" t="s">
        <v>544</v>
      </c>
      <c r="AQ9" s="4" t="s">
        <v>544</v>
      </c>
      <c r="AR9" s="4" t="s">
        <v>544</v>
      </c>
      <c r="AS9" s="4" t="s">
        <v>544</v>
      </c>
      <c r="AT9" s="4" t="s">
        <v>544</v>
      </c>
      <c r="AU9" s="4" t="s">
        <v>544</v>
      </c>
      <c r="AV9" s="4" t="s">
        <v>544</v>
      </c>
      <c r="AW9" s="4" t="s">
        <v>544</v>
      </c>
    </row>
    <row r="10" spans="1:50" ht="14.25" customHeight="1" x14ac:dyDescent="0.25">
      <c r="A10" s="4" t="s">
        <v>15</v>
      </c>
      <c r="B10" s="4" t="s">
        <v>1139</v>
      </c>
      <c r="C10" s="4" t="s">
        <v>544</v>
      </c>
      <c r="D10" s="4" t="s">
        <v>544</v>
      </c>
      <c r="E10" s="4" t="s">
        <v>544</v>
      </c>
      <c r="F10" s="4" t="s">
        <v>544</v>
      </c>
      <c r="G10" s="4" t="s">
        <v>544</v>
      </c>
      <c r="H10" s="4" t="s">
        <v>544</v>
      </c>
      <c r="I10" s="4" t="s">
        <v>544</v>
      </c>
      <c r="J10" s="4" t="s">
        <v>544</v>
      </c>
      <c r="K10" s="4" t="s">
        <v>544</v>
      </c>
      <c r="L10" s="4" t="s">
        <v>544</v>
      </c>
      <c r="M10" s="4" t="s">
        <v>544</v>
      </c>
      <c r="N10" s="4" t="s">
        <v>544</v>
      </c>
      <c r="O10" s="4" t="s">
        <v>544</v>
      </c>
      <c r="P10" s="4" t="s">
        <v>544</v>
      </c>
      <c r="Q10" s="4" t="s">
        <v>544</v>
      </c>
      <c r="R10" s="4" t="s">
        <v>544</v>
      </c>
      <c r="S10" s="4" t="s">
        <v>544</v>
      </c>
      <c r="T10" s="4" t="s">
        <v>544</v>
      </c>
      <c r="U10" s="4" t="s">
        <v>544</v>
      </c>
      <c r="V10" s="4" t="s">
        <v>544</v>
      </c>
      <c r="W10" s="4" t="s">
        <v>544</v>
      </c>
      <c r="X10" s="7" t="s">
        <v>544</v>
      </c>
      <c r="Y10" s="7"/>
      <c r="Z10" s="4" t="s">
        <v>544</v>
      </c>
      <c r="AA10" s="4" t="s">
        <v>544</v>
      </c>
      <c r="AB10" s="4" t="s">
        <v>544</v>
      </c>
      <c r="AC10" s="4" t="s">
        <v>544</v>
      </c>
      <c r="AD10" s="4" t="s">
        <v>544</v>
      </c>
      <c r="AE10" s="4" t="s">
        <v>544</v>
      </c>
      <c r="AF10" s="4" t="s">
        <v>544</v>
      </c>
      <c r="AG10" s="4" t="s">
        <v>544</v>
      </c>
      <c r="AH10" s="4" t="s">
        <v>544</v>
      </c>
      <c r="AI10" s="4" t="s">
        <v>544</v>
      </c>
      <c r="AJ10" s="4" t="s">
        <v>544</v>
      </c>
      <c r="AK10" s="4" t="s">
        <v>544</v>
      </c>
      <c r="AL10" s="4" t="s">
        <v>544</v>
      </c>
      <c r="AM10" s="4" t="s">
        <v>544</v>
      </c>
      <c r="AN10" s="4" t="s">
        <v>544</v>
      </c>
      <c r="AO10" s="4" t="s">
        <v>544</v>
      </c>
      <c r="AP10" s="4" t="s">
        <v>544</v>
      </c>
      <c r="AQ10" s="4" t="s">
        <v>544</v>
      </c>
      <c r="AR10" s="4" t="s">
        <v>544</v>
      </c>
      <c r="AS10" s="4" t="s">
        <v>544</v>
      </c>
      <c r="AT10" s="4" t="s">
        <v>544</v>
      </c>
      <c r="AU10" s="4" t="s">
        <v>544</v>
      </c>
      <c r="AV10" s="4" t="s">
        <v>544</v>
      </c>
      <c r="AW10" s="4" t="s">
        <v>544</v>
      </c>
    </row>
    <row r="11" spans="1:50" ht="15" customHeight="1" x14ac:dyDescent="0.25">
      <c r="A11" s="4" t="s">
        <v>15</v>
      </c>
      <c r="B11" s="4" t="s">
        <v>1140</v>
      </c>
      <c r="C11" s="4" t="s">
        <v>544</v>
      </c>
      <c r="D11" s="4" t="s">
        <v>544</v>
      </c>
      <c r="E11" s="4" t="s">
        <v>544</v>
      </c>
      <c r="F11" s="4" t="s">
        <v>544</v>
      </c>
      <c r="G11" s="4" t="s">
        <v>544</v>
      </c>
      <c r="H11" s="4" t="s">
        <v>544</v>
      </c>
      <c r="I11" s="4" t="s">
        <v>544</v>
      </c>
      <c r="J11" s="4" t="s">
        <v>544</v>
      </c>
      <c r="K11" s="4" t="s">
        <v>544</v>
      </c>
      <c r="L11" s="4" t="s">
        <v>544</v>
      </c>
      <c r="M11" s="4" t="s">
        <v>544</v>
      </c>
      <c r="N11" s="4" t="s">
        <v>544</v>
      </c>
      <c r="O11" s="4" t="s">
        <v>544</v>
      </c>
      <c r="P11" s="4" t="s">
        <v>544</v>
      </c>
      <c r="Q11" s="4" t="s">
        <v>544</v>
      </c>
      <c r="R11" s="4" t="s">
        <v>544</v>
      </c>
      <c r="S11" s="4" t="s">
        <v>544</v>
      </c>
      <c r="T11" s="4" t="s">
        <v>544</v>
      </c>
      <c r="U11" s="4" t="s">
        <v>544</v>
      </c>
      <c r="V11" s="4" t="s">
        <v>544</v>
      </c>
      <c r="W11" s="4" t="s">
        <v>544</v>
      </c>
      <c r="X11" s="7" t="s">
        <v>544</v>
      </c>
      <c r="Y11" s="7"/>
      <c r="Z11" s="4" t="s">
        <v>544</v>
      </c>
      <c r="AA11" s="4" t="s">
        <v>544</v>
      </c>
      <c r="AB11" s="4" t="s">
        <v>544</v>
      </c>
      <c r="AC11" s="4" t="s">
        <v>544</v>
      </c>
      <c r="AD11" s="4" t="s">
        <v>544</v>
      </c>
      <c r="AE11" s="4" t="s">
        <v>544</v>
      </c>
      <c r="AF11" s="4" t="s">
        <v>544</v>
      </c>
      <c r="AG11" s="4" t="s">
        <v>544</v>
      </c>
      <c r="AH11" s="4" t="s">
        <v>544</v>
      </c>
      <c r="AI11" s="4" t="s">
        <v>544</v>
      </c>
      <c r="AJ11" s="4" t="s">
        <v>544</v>
      </c>
      <c r="AK11" s="4" t="s">
        <v>544</v>
      </c>
      <c r="AL11" s="4" t="s">
        <v>544</v>
      </c>
      <c r="AM11" s="4" t="s">
        <v>544</v>
      </c>
      <c r="AN11" s="4" t="s">
        <v>544</v>
      </c>
      <c r="AO11" s="4" t="s">
        <v>544</v>
      </c>
      <c r="AP11" s="4" t="s">
        <v>544</v>
      </c>
      <c r="AQ11" s="4" t="s">
        <v>544</v>
      </c>
      <c r="AR11" s="4" t="s">
        <v>544</v>
      </c>
      <c r="AS11" s="4" t="s">
        <v>544</v>
      </c>
      <c r="AT11" s="4" t="s">
        <v>544</v>
      </c>
      <c r="AU11" s="4" t="s">
        <v>544</v>
      </c>
      <c r="AV11" s="4" t="s">
        <v>544</v>
      </c>
      <c r="AW11" s="4" t="s">
        <v>544</v>
      </c>
    </row>
    <row r="12" spans="1:50" ht="14.25" customHeight="1" x14ac:dyDescent="0.25">
      <c r="A12" s="4" t="s">
        <v>15</v>
      </c>
      <c r="B12" s="4" t="s">
        <v>1141</v>
      </c>
      <c r="C12" s="4" t="s">
        <v>544</v>
      </c>
      <c r="D12" s="4" t="s">
        <v>544</v>
      </c>
      <c r="E12" s="4" t="s">
        <v>544</v>
      </c>
      <c r="F12" s="4" t="s">
        <v>544</v>
      </c>
      <c r="G12" s="4" t="s">
        <v>544</v>
      </c>
      <c r="H12" s="4" t="s">
        <v>544</v>
      </c>
      <c r="I12" s="4" t="s">
        <v>544</v>
      </c>
      <c r="J12" s="4" t="s">
        <v>544</v>
      </c>
      <c r="K12" s="4" t="s">
        <v>544</v>
      </c>
      <c r="L12" s="4" t="s">
        <v>544</v>
      </c>
      <c r="M12" s="4" t="s">
        <v>544</v>
      </c>
      <c r="N12" s="4" t="s">
        <v>544</v>
      </c>
      <c r="O12" s="4" t="s">
        <v>544</v>
      </c>
      <c r="P12" s="4" t="s">
        <v>544</v>
      </c>
      <c r="Q12" s="4" t="s">
        <v>544</v>
      </c>
      <c r="R12" s="4" t="s">
        <v>544</v>
      </c>
      <c r="S12" s="4" t="s">
        <v>544</v>
      </c>
      <c r="T12" s="4" t="s">
        <v>544</v>
      </c>
      <c r="U12" s="4" t="s">
        <v>544</v>
      </c>
      <c r="V12" s="4" t="s">
        <v>544</v>
      </c>
      <c r="W12" s="4" t="s">
        <v>544</v>
      </c>
      <c r="X12" s="7" t="s">
        <v>544</v>
      </c>
      <c r="Y12" s="7"/>
      <c r="Z12" s="4" t="s">
        <v>544</v>
      </c>
      <c r="AA12" s="4" t="s">
        <v>544</v>
      </c>
      <c r="AB12" s="4" t="s">
        <v>544</v>
      </c>
      <c r="AC12" s="4" t="s">
        <v>544</v>
      </c>
      <c r="AD12" s="4" t="s">
        <v>544</v>
      </c>
      <c r="AE12" s="4" t="s">
        <v>544</v>
      </c>
      <c r="AF12" s="4" t="s">
        <v>544</v>
      </c>
      <c r="AG12" s="4" t="s">
        <v>544</v>
      </c>
      <c r="AH12" s="4" t="s">
        <v>544</v>
      </c>
      <c r="AI12" s="4" t="s">
        <v>544</v>
      </c>
      <c r="AJ12" s="4" t="s">
        <v>544</v>
      </c>
      <c r="AK12" s="4" t="s">
        <v>544</v>
      </c>
      <c r="AL12" s="4" t="s">
        <v>544</v>
      </c>
      <c r="AM12" s="4" t="s">
        <v>544</v>
      </c>
      <c r="AN12" s="4" t="s">
        <v>544</v>
      </c>
      <c r="AO12" s="4" t="s">
        <v>544</v>
      </c>
      <c r="AP12" s="4" t="s">
        <v>544</v>
      </c>
      <c r="AQ12" s="4" t="s">
        <v>544</v>
      </c>
      <c r="AR12" s="4" t="s">
        <v>544</v>
      </c>
      <c r="AS12" s="4" t="s">
        <v>544</v>
      </c>
      <c r="AT12" s="4" t="s">
        <v>544</v>
      </c>
      <c r="AU12" s="4" t="s">
        <v>544</v>
      </c>
      <c r="AV12" s="4" t="s">
        <v>544</v>
      </c>
      <c r="AW12" s="4" t="s">
        <v>544</v>
      </c>
    </row>
    <row r="13" spans="1:50" ht="14.25" customHeight="1" x14ac:dyDescent="0.25">
      <c r="A13" s="4" t="s">
        <v>15</v>
      </c>
      <c r="B13" s="4" t="s">
        <v>1142</v>
      </c>
      <c r="C13" s="4" t="s">
        <v>544</v>
      </c>
      <c r="D13" s="4" t="s">
        <v>544</v>
      </c>
      <c r="E13" s="4" t="s">
        <v>544</v>
      </c>
      <c r="F13" s="4" t="s">
        <v>544</v>
      </c>
      <c r="G13" s="4" t="s">
        <v>544</v>
      </c>
      <c r="H13" s="4" t="s">
        <v>544</v>
      </c>
      <c r="I13" s="4" t="s">
        <v>544</v>
      </c>
      <c r="J13" s="4" t="s">
        <v>544</v>
      </c>
      <c r="K13" s="4" t="s">
        <v>544</v>
      </c>
      <c r="L13" s="4" t="s">
        <v>544</v>
      </c>
      <c r="M13" s="4" t="s">
        <v>544</v>
      </c>
      <c r="N13" s="4" t="s">
        <v>544</v>
      </c>
      <c r="O13" s="4" t="s">
        <v>544</v>
      </c>
      <c r="P13" s="4" t="s">
        <v>544</v>
      </c>
      <c r="Q13" s="4" t="s">
        <v>544</v>
      </c>
      <c r="R13" s="4" t="s">
        <v>544</v>
      </c>
      <c r="S13" s="4" t="s">
        <v>544</v>
      </c>
      <c r="T13" s="4" t="s">
        <v>544</v>
      </c>
      <c r="U13" s="4" t="s">
        <v>544</v>
      </c>
      <c r="V13" s="4" t="s">
        <v>544</v>
      </c>
      <c r="W13" s="4" t="s">
        <v>544</v>
      </c>
      <c r="X13" s="7" t="s">
        <v>544</v>
      </c>
      <c r="Y13" s="7"/>
      <c r="Z13" s="4" t="s">
        <v>544</v>
      </c>
      <c r="AA13" s="4" t="s">
        <v>544</v>
      </c>
      <c r="AB13" s="4" t="s">
        <v>544</v>
      </c>
      <c r="AC13" s="4" t="s">
        <v>544</v>
      </c>
      <c r="AD13" s="4" t="s">
        <v>544</v>
      </c>
      <c r="AE13" s="4" t="s">
        <v>544</v>
      </c>
      <c r="AF13" s="4" t="s">
        <v>544</v>
      </c>
      <c r="AG13" s="4" t="s">
        <v>544</v>
      </c>
      <c r="AH13" s="4" t="s">
        <v>544</v>
      </c>
      <c r="AI13" s="4" t="s">
        <v>544</v>
      </c>
      <c r="AJ13" s="4" t="s">
        <v>544</v>
      </c>
      <c r="AK13" s="4" t="s">
        <v>544</v>
      </c>
      <c r="AL13" s="4" t="s">
        <v>544</v>
      </c>
      <c r="AM13" s="4" t="s">
        <v>544</v>
      </c>
      <c r="AN13" s="4" t="s">
        <v>544</v>
      </c>
      <c r="AO13" s="4" t="s">
        <v>544</v>
      </c>
      <c r="AP13" s="4" t="s">
        <v>544</v>
      </c>
      <c r="AQ13" s="4" t="s">
        <v>544</v>
      </c>
      <c r="AR13" s="4" t="s">
        <v>544</v>
      </c>
      <c r="AS13" s="4" t="s">
        <v>544</v>
      </c>
      <c r="AT13" s="4" t="s">
        <v>544</v>
      </c>
      <c r="AU13" s="4" t="s">
        <v>544</v>
      </c>
      <c r="AV13" s="4" t="s">
        <v>544</v>
      </c>
      <c r="AW13" s="4" t="s">
        <v>544</v>
      </c>
    </row>
    <row r="14" spans="1:50" ht="14.25" customHeight="1" x14ac:dyDescent="0.25">
      <c r="A14" s="4" t="s">
        <v>15</v>
      </c>
      <c r="B14" s="4" t="s">
        <v>42</v>
      </c>
      <c r="C14" s="4" t="s">
        <v>544</v>
      </c>
      <c r="D14" s="4" t="s">
        <v>544</v>
      </c>
      <c r="E14" s="4" t="s">
        <v>544</v>
      </c>
      <c r="F14" s="4" t="s">
        <v>544</v>
      </c>
      <c r="G14" s="4" t="s">
        <v>544</v>
      </c>
      <c r="H14" s="4" t="s">
        <v>544</v>
      </c>
      <c r="I14" s="4" t="s">
        <v>544</v>
      </c>
      <c r="J14" s="4" t="s">
        <v>544</v>
      </c>
      <c r="K14" s="4" t="s">
        <v>544</v>
      </c>
      <c r="L14" s="4" t="s">
        <v>544</v>
      </c>
      <c r="M14" s="4" t="s">
        <v>544</v>
      </c>
      <c r="N14" s="4" t="s">
        <v>544</v>
      </c>
      <c r="O14" s="4" t="s">
        <v>544</v>
      </c>
      <c r="P14" s="4" t="s">
        <v>544</v>
      </c>
      <c r="Q14" s="4" t="s">
        <v>544</v>
      </c>
      <c r="R14" s="4" t="s">
        <v>544</v>
      </c>
      <c r="S14" s="4" t="s">
        <v>544</v>
      </c>
      <c r="T14" s="4" t="s">
        <v>544</v>
      </c>
      <c r="U14" s="4" t="s">
        <v>544</v>
      </c>
      <c r="V14" s="4" t="s">
        <v>544</v>
      </c>
      <c r="W14" s="4" t="s">
        <v>544</v>
      </c>
      <c r="X14" s="7" t="s">
        <v>544</v>
      </c>
      <c r="Y14" s="7"/>
      <c r="Z14" s="4" t="s">
        <v>544</v>
      </c>
      <c r="AA14" s="4" t="s">
        <v>544</v>
      </c>
      <c r="AB14" s="4" t="s">
        <v>544</v>
      </c>
      <c r="AC14" s="4" t="s">
        <v>544</v>
      </c>
      <c r="AD14" s="4" t="s">
        <v>544</v>
      </c>
      <c r="AE14" s="4" t="s">
        <v>544</v>
      </c>
      <c r="AF14" s="4" t="s">
        <v>544</v>
      </c>
      <c r="AG14" s="4" t="s">
        <v>544</v>
      </c>
      <c r="AH14" s="4" t="s">
        <v>544</v>
      </c>
      <c r="AI14" s="4" t="s">
        <v>544</v>
      </c>
      <c r="AJ14" s="4" t="s">
        <v>544</v>
      </c>
      <c r="AK14" s="4" t="s">
        <v>544</v>
      </c>
      <c r="AL14" s="4" t="s">
        <v>544</v>
      </c>
      <c r="AM14" s="4" t="s">
        <v>544</v>
      </c>
      <c r="AN14" s="4" t="s">
        <v>544</v>
      </c>
      <c r="AO14" s="4" t="s">
        <v>544</v>
      </c>
      <c r="AP14" s="4" t="s">
        <v>544</v>
      </c>
      <c r="AQ14" s="4" t="s">
        <v>544</v>
      </c>
      <c r="AR14" s="4" t="s">
        <v>544</v>
      </c>
      <c r="AS14" s="4" t="s">
        <v>544</v>
      </c>
      <c r="AT14" s="4" t="s">
        <v>544</v>
      </c>
      <c r="AU14" s="4" t="s">
        <v>544</v>
      </c>
      <c r="AV14" s="4" t="s">
        <v>544</v>
      </c>
      <c r="AW14" s="4" t="s">
        <v>544</v>
      </c>
    </row>
    <row r="15" spans="1:50" ht="14.25" customHeight="1" x14ac:dyDescent="0.25">
      <c r="A15" s="4" t="s">
        <v>15</v>
      </c>
      <c r="B15" s="4" t="s">
        <v>1143</v>
      </c>
      <c r="C15" s="4" t="s">
        <v>544</v>
      </c>
      <c r="D15" s="4" t="s">
        <v>544</v>
      </c>
      <c r="E15" s="4" t="s">
        <v>544</v>
      </c>
      <c r="F15" s="4" t="s">
        <v>544</v>
      </c>
      <c r="G15" s="4" t="s">
        <v>544</v>
      </c>
      <c r="H15" s="4" t="s">
        <v>544</v>
      </c>
      <c r="I15" s="4" t="s">
        <v>544</v>
      </c>
      <c r="J15" s="4" t="s">
        <v>544</v>
      </c>
      <c r="K15" s="4" t="s">
        <v>544</v>
      </c>
      <c r="L15" s="4" t="s">
        <v>544</v>
      </c>
      <c r="M15" s="4" t="s">
        <v>544</v>
      </c>
      <c r="N15" s="4" t="s">
        <v>544</v>
      </c>
      <c r="O15" s="4" t="s">
        <v>544</v>
      </c>
      <c r="P15" s="4" t="s">
        <v>544</v>
      </c>
      <c r="Q15" s="4" t="s">
        <v>544</v>
      </c>
      <c r="R15" s="4" t="s">
        <v>544</v>
      </c>
      <c r="S15" s="4" t="s">
        <v>544</v>
      </c>
      <c r="T15" s="4" t="s">
        <v>544</v>
      </c>
      <c r="U15" s="4" t="s">
        <v>544</v>
      </c>
      <c r="V15" s="4" t="s">
        <v>544</v>
      </c>
      <c r="W15" s="4" t="s">
        <v>544</v>
      </c>
      <c r="X15" s="7" t="s">
        <v>544</v>
      </c>
      <c r="Y15" s="7"/>
      <c r="Z15" s="4" t="s">
        <v>544</v>
      </c>
      <c r="AA15" s="4" t="s">
        <v>544</v>
      </c>
      <c r="AB15" s="4" t="s">
        <v>544</v>
      </c>
      <c r="AC15" s="4" t="s">
        <v>544</v>
      </c>
      <c r="AD15" s="4" t="s">
        <v>544</v>
      </c>
      <c r="AE15" s="4" t="s">
        <v>544</v>
      </c>
      <c r="AF15" s="4" t="s">
        <v>544</v>
      </c>
      <c r="AG15" s="4" t="s">
        <v>544</v>
      </c>
      <c r="AH15" s="4" t="s">
        <v>544</v>
      </c>
      <c r="AI15" s="4" t="s">
        <v>544</v>
      </c>
      <c r="AJ15" s="4" t="s">
        <v>544</v>
      </c>
      <c r="AK15" s="4" t="s">
        <v>544</v>
      </c>
      <c r="AL15" s="4" t="s">
        <v>544</v>
      </c>
      <c r="AM15" s="4" t="s">
        <v>544</v>
      </c>
      <c r="AN15" s="4" t="s">
        <v>544</v>
      </c>
      <c r="AO15" s="4" t="s">
        <v>544</v>
      </c>
      <c r="AP15" s="4" t="s">
        <v>544</v>
      </c>
      <c r="AQ15" s="4" t="s">
        <v>544</v>
      </c>
      <c r="AR15" s="4" t="s">
        <v>544</v>
      </c>
      <c r="AS15" s="4" t="s">
        <v>544</v>
      </c>
      <c r="AT15" s="4" t="s">
        <v>544</v>
      </c>
      <c r="AU15" s="4" t="s">
        <v>544</v>
      </c>
      <c r="AV15" s="4" t="s">
        <v>544</v>
      </c>
      <c r="AW15" s="4" t="s">
        <v>544</v>
      </c>
    </row>
    <row r="16" spans="1:50" ht="15" customHeight="1" x14ac:dyDescent="0.25">
      <c r="A16" s="4" t="s">
        <v>15</v>
      </c>
      <c r="B16" s="4" t="s">
        <v>1144</v>
      </c>
      <c r="C16" s="4" t="s">
        <v>544</v>
      </c>
      <c r="D16" s="4" t="s">
        <v>544</v>
      </c>
      <c r="E16" s="4" t="s">
        <v>544</v>
      </c>
      <c r="F16" s="4" t="s">
        <v>544</v>
      </c>
      <c r="G16" s="4" t="s">
        <v>544</v>
      </c>
      <c r="H16" s="4" t="s">
        <v>544</v>
      </c>
      <c r="I16" s="4" t="s">
        <v>544</v>
      </c>
      <c r="J16" s="4" t="s">
        <v>544</v>
      </c>
      <c r="K16" s="4" t="s">
        <v>544</v>
      </c>
      <c r="L16" s="4" t="s">
        <v>544</v>
      </c>
      <c r="M16" s="4" t="s">
        <v>544</v>
      </c>
      <c r="N16" s="4" t="s">
        <v>544</v>
      </c>
      <c r="O16" s="4" t="s">
        <v>544</v>
      </c>
      <c r="P16" s="4" t="s">
        <v>544</v>
      </c>
      <c r="Q16" s="4" t="s">
        <v>544</v>
      </c>
      <c r="R16" s="4" t="s">
        <v>544</v>
      </c>
      <c r="S16" s="4" t="s">
        <v>544</v>
      </c>
      <c r="T16" s="4" t="s">
        <v>544</v>
      </c>
      <c r="U16" s="4" t="s">
        <v>544</v>
      </c>
      <c r="V16" s="4" t="s">
        <v>544</v>
      </c>
      <c r="W16" s="4" t="s">
        <v>544</v>
      </c>
      <c r="X16" s="7" t="s">
        <v>544</v>
      </c>
      <c r="Y16" s="7"/>
      <c r="Z16" s="4" t="s">
        <v>544</v>
      </c>
      <c r="AA16" s="4" t="s">
        <v>544</v>
      </c>
      <c r="AB16" s="4" t="s">
        <v>544</v>
      </c>
      <c r="AC16" s="4" t="s">
        <v>544</v>
      </c>
      <c r="AD16" s="4" t="s">
        <v>544</v>
      </c>
      <c r="AE16" s="4" t="s">
        <v>544</v>
      </c>
      <c r="AF16" s="4" t="s">
        <v>544</v>
      </c>
      <c r="AG16" s="4" t="s">
        <v>544</v>
      </c>
      <c r="AH16" s="4" t="s">
        <v>544</v>
      </c>
      <c r="AI16" s="4" t="s">
        <v>544</v>
      </c>
      <c r="AJ16" s="4" t="s">
        <v>544</v>
      </c>
      <c r="AK16" s="4" t="s">
        <v>544</v>
      </c>
      <c r="AL16" s="4" t="s">
        <v>544</v>
      </c>
      <c r="AM16" s="4" t="s">
        <v>544</v>
      </c>
      <c r="AN16" s="4" t="s">
        <v>544</v>
      </c>
      <c r="AO16" s="4" t="s">
        <v>544</v>
      </c>
      <c r="AP16" s="4" t="s">
        <v>544</v>
      </c>
      <c r="AQ16" s="4" t="s">
        <v>544</v>
      </c>
      <c r="AR16" s="4" t="s">
        <v>544</v>
      </c>
      <c r="AS16" s="4" t="s">
        <v>544</v>
      </c>
      <c r="AT16" s="4" t="s">
        <v>544</v>
      </c>
      <c r="AU16" s="4" t="s">
        <v>544</v>
      </c>
      <c r="AV16" s="4" t="s">
        <v>544</v>
      </c>
      <c r="AW16" s="4" t="s">
        <v>544</v>
      </c>
    </row>
    <row r="17" spans="1:49" ht="14.25" customHeight="1" x14ac:dyDescent="0.25">
      <c r="A17" s="4" t="s">
        <v>15</v>
      </c>
      <c r="B17" s="4" t="s">
        <v>1145</v>
      </c>
      <c r="C17" s="4" t="s">
        <v>544</v>
      </c>
      <c r="D17" s="4" t="s">
        <v>544</v>
      </c>
      <c r="E17" s="4" t="s">
        <v>544</v>
      </c>
      <c r="F17" s="4" t="s">
        <v>544</v>
      </c>
      <c r="G17" s="4" t="s">
        <v>544</v>
      </c>
      <c r="H17" s="4" t="s">
        <v>544</v>
      </c>
      <c r="I17" s="4" t="s">
        <v>544</v>
      </c>
      <c r="J17" s="4" t="s">
        <v>544</v>
      </c>
      <c r="K17" s="4" t="s">
        <v>544</v>
      </c>
      <c r="L17" s="4" t="s">
        <v>544</v>
      </c>
      <c r="M17" s="4" t="s">
        <v>544</v>
      </c>
      <c r="N17" s="4" t="s">
        <v>544</v>
      </c>
      <c r="O17" s="4" t="s">
        <v>544</v>
      </c>
      <c r="P17" s="4" t="s">
        <v>544</v>
      </c>
      <c r="Q17" s="4" t="s">
        <v>544</v>
      </c>
      <c r="R17" s="4" t="s">
        <v>544</v>
      </c>
      <c r="S17" s="4" t="s">
        <v>544</v>
      </c>
      <c r="T17" s="4" t="s">
        <v>544</v>
      </c>
      <c r="U17" s="4" t="s">
        <v>544</v>
      </c>
      <c r="V17" s="4" t="s">
        <v>544</v>
      </c>
      <c r="W17" s="4" t="s">
        <v>544</v>
      </c>
      <c r="X17" s="7" t="s">
        <v>544</v>
      </c>
      <c r="Y17" s="7"/>
      <c r="Z17" s="4" t="s">
        <v>544</v>
      </c>
      <c r="AA17" s="4" t="s">
        <v>544</v>
      </c>
      <c r="AB17" s="4" t="s">
        <v>544</v>
      </c>
      <c r="AC17" s="4" t="s">
        <v>544</v>
      </c>
      <c r="AD17" s="4" t="s">
        <v>544</v>
      </c>
      <c r="AE17" s="4" t="s">
        <v>544</v>
      </c>
      <c r="AF17" s="4" t="s">
        <v>544</v>
      </c>
      <c r="AG17" s="4" t="s">
        <v>544</v>
      </c>
      <c r="AH17" s="4" t="s">
        <v>544</v>
      </c>
      <c r="AI17" s="4" t="s">
        <v>544</v>
      </c>
      <c r="AJ17" s="4" t="s">
        <v>544</v>
      </c>
      <c r="AK17" s="4" t="s">
        <v>544</v>
      </c>
      <c r="AL17" s="4" t="s">
        <v>544</v>
      </c>
      <c r="AM17" s="4" t="s">
        <v>544</v>
      </c>
      <c r="AN17" s="4" t="s">
        <v>544</v>
      </c>
      <c r="AO17" s="4" t="s">
        <v>544</v>
      </c>
      <c r="AP17" s="4" t="s">
        <v>544</v>
      </c>
      <c r="AQ17" s="4" t="s">
        <v>544</v>
      </c>
      <c r="AR17" s="4" t="s">
        <v>544</v>
      </c>
      <c r="AS17" s="4" t="s">
        <v>544</v>
      </c>
      <c r="AT17" s="4" t="s">
        <v>544</v>
      </c>
      <c r="AU17" s="4" t="s">
        <v>544</v>
      </c>
      <c r="AV17" s="4" t="s">
        <v>544</v>
      </c>
      <c r="AW17" s="4" t="s">
        <v>544</v>
      </c>
    </row>
    <row r="18" spans="1:49" ht="14.25" customHeight="1" x14ac:dyDescent="0.25">
      <c r="A18" s="4" t="s">
        <v>15</v>
      </c>
      <c r="B18" s="4" t="s">
        <v>1146</v>
      </c>
      <c r="C18" s="4" t="s">
        <v>487</v>
      </c>
      <c r="D18" s="4" t="s">
        <v>487</v>
      </c>
      <c r="E18" s="4" t="s">
        <v>487</v>
      </c>
      <c r="F18" s="4" t="s">
        <v>487</v>
      </c>
      <c r="G18" s="4" t="s">
        <v>487</v>
      </c>
      <c r="H18" s="4" t="s">
        <v>272</v>
      </c>
      <c r="I18" s="4" t="s">
        <v>266</v>
      </c>
      <c r="J18" s="4" t="s">
        <v>336</v>
      </c>
      <c r="K18" s="4" t="s">
        <v>119</v>
      </c>
      <c r="L18" s="4" t="s">
        <v>120</v>
      </c>
      <c r="M18" s="4" t="s">
        <v>67</v>
      </c>
      <c r="N18" s="4" t="s">
        <v>272</v>
      </c>
      <c r="O18" s="4" t="s">
        <v>487</v>
      </c>
      <c r="P18" s="4" t="s">
        <v>487</v>
      </c>
      <c r="Q18" s="4" t="s">
        <v>487</v>
      </c>
      <c r="R18" s="4" t="s">
        <v>487</v>
      </c>
      <c r="S18" s="4" t="s">
        <v>487</v>
      </c>
      <c r="T18" s="4" t="s">
        <v>487</v>
      </c>
      <c r="U18" s="4" t="s">
        <v>487</v>
      </c>
      <c r="V18" s="4" t="s">
        <v>487</v>
      </c>
      <c r="W18" s="4" t="s">
        <v>487</v>
      </c>
      <c r="X18" s="7" t="s">
        <v>487</v>
      </c>
      <c r="Y18" s="7"/>
      <c r="Z18" s="4" t="s">
        <v>487</v>
      </c>
      <c r="AA18" s="4" t="s">
        <v>487</v>
      </c>
      <c r="AB18" s="4" t="s">
        <v>487</v>
      </c>
      <c r="AC18" s="4" t="s">
        <v>487</v>
      </c>
      <c r="AD18" s="4" t="s">
        <v>487</v>
      </c>
      <c r="AE18" s="4" t="s">
        <v>487</v>
      </c>
      <c r="AF18" s="4" t="s">
        <v>487</v>
      </c>
      <c r="AG18" s="4" t="s">
        <v>487</v>
      </c>
      <c r="AH18" s="4" t="s">
        <v>487</v>
      </c>
      <c r="AI18" s="4" t="s">
        <v>487</v>
      </c>
      <c r="AJ18" s="4" t="s">
        <v>487</v>
      </c>
      <c r="AK18" s="4" t="s">
        <v>487</v>
      </c>
      <c r="AL18" s="4" t="s">
        <v>487</v>
      </c>
      <c r="AM18" s="4" t="s">
        <v>487</v>
      </c>
      <c r="AN18" s="4" t="s">
        <v>487</v>
      </c>
      <c r="AO18" s="4" t="s">
        <v>487</v>
      </c>
      <c r="AP18" s="4" t="s">
        <v>487</v>
      </c>
      <c r="AQ18" s="4" t="s">
        <v>487</v>
      </c>
      <c r="AR18" s="4" t="s">
        <v>86</v>
      </c>
      <c r="AS18" s="4" t="s">
        <v>84</v>
      </c>
      <c r="AT18" s="4" t="s">
        <v>1147</v>
      </c>
      <c r="AU18" s="4" t="s">
        <v>1148</v>
      </c>
      <c r="AV18" s="4" t="s">
        <v>544</v>
      </c>
      <c r="AW18" s="4" t="s">
        <v>544</v>
      </c>
    </row>
    <row r="19" spans="1:49" ht="14.25" customHeight="1" x14ac:dyDescent="0.25">
      <c r="A19" s="4" t="s">
        <v>15</v>
      </c>
      <c r="B19" s="4" t="s">
        <v>1149</v>
      </c>
      <c r="C19" s="4" t="s">
        <v>487</v>
      </c>
      <c r="D19" s="4" t="s">
        <v>487</v>
      </c>
      <c r="E19" s="4" t="s">
        <v>487</v>
      </c>
      <c r="F19" s="4" t="s">
        <v>207</v>
      </c>
      <c r="G19" s="4" t="s">
        <v>487</v>
      </c>
      <c r="H19" s="4" t="s">
        <v>65</v>
      </c>
      <c r="I19" s="4" t="s">
        <v>444</v>
      </c>
      <c r="J19" s="4" t="s">
        <v>432</v>
      </c>
      <c r="K19" s="4" t="s">
        <v>978</v>
      </c>
      <c r="L19" s="4" t="s">
        <v>447</v>
      </c>
      <c r="M19" s="4" t="s">
        <v>259</v>
      </c>
      <c r="N19" s="4" t="s">
        <v>272</v>
      </c>
      <c r="O19" s="4" t="s">
        <v>487</v>
      </c>
      <c r="P19" s="4" t="s">
        <v>487</v>
      </c>
      <c r="Q19" s="4" t="s">
        <v>487</v>
      </c>
      <c r="R19" s="4" t="s">
        <v>487</v>
      </c>
      <c r="S19" s="4" t="s">
        <v>487</v>
      </c>
      <c r="T19" s="4" t="s">
        <v>487</v>
      </c>
      <c r="U19" s="4" t="s">
        <v>487</v>
      </c>
      <c r="V19" s="4" t="s">
        <v>487</v>
      </c>
      <c r="W19" s="4" t="s">
        <v>487</v>
      </c>
      <c r="X19" s="7" t="s">
        <v>487</v>
      </c>
      <c r="Y19" s="7"/>
      <c r="Z19" s="4" t="s">
        <v>487</v>
      </c>
      <c r="AA19" s="4" t="s">
        <v>487</v>
      </c>
      <c r="AB19" s="4" t="s">
        <v>487</v>
      </c>
      <c r="AC19" s="4" t="s">
        <v>487</v>
      </c>
      <c r="AD19" s="4" t="s">
        <v>487</v>
      </c>
      <c r="AE19" s="4" t="s">
        <v>487</v>
      </c>
      <c r="AF19" s="4" t="s">
        <v>487</v>
      </c>
      <c r="AG19" s="4" t="s">
        <v>487</v>
      </c>
      <c r="AH19" s="4" t="s">
        <v>487</v>
      </c>
      <c r="AI19" s="4" t="s">
        <v>487</v>
      </c>
      <c r="AJ19" s="4" t="s">
        <v>487</v>
      </c>
      <c r="AK19" s="4" t="s">
        <v>487</v>
      </c>
      <c r="AL19" s="4" t="s">
        <v>487</v>
      </c>
      <c r="AM19" s="4" t="s">
        <v>487</v>
      </c>
      <c r="AN19" s="4" t="s">
        <v>487</v>
      </c>
      <c r="AO19" s="4" t="s">
        <v>487</v>
      </c>
      <c r="AP19" s="4" t="s">
        <v>487</v>
      </c>
      <c r="AQ19" s="4" t="s">
        <v>487</v>
      </c>
      <c r="AR19" s="4" t="s">
        <v>91</v>
      </c>
      <c r="AS19" s="4" t="s">
        <v>84</v>
      </c>
      <c r="AT19" s="4" t="s">
        <v>1147</v>
      </c>
      <c r="AU19" s="4" t="s">
        <v>1150</v>
      </c>
      <c r="AV19" s="4" t="s">
        <v>544</v>
      </c>
      <c r="AW19" s="4" t="s">
        <v>544</v>
      </c>
    </row>
    <row r="20" spans="1:49" ht="14.25" customHeight="1" x14ac:dyDescent="0.25">
      <c r="A20" s="4" t="s">
        <v>15</v>
      </c>
      <c r="B20" s="4" t="s">
        <v>1151</v>
      </c>
      <c r="C20" s="4" t="s">
        <v>487</v>
      </c>
      <c r="D20" s="4" t="s">
        <v>487</v>
      </c>
      <c r="E20" s="4" t="s">
        <v>487</v>
      </c>
      <c r="F20" s="4" t="s">
        <v>487</v>
      </c>
      <c r="G20" s="4" t="s">
        <v>487</v>
      </c>
      <c r="H20" s="4" t="s">
        <v>65</v>
      </c>
      <c r="I20" s="4" t="s">
        <v>343</v>
      </c>
      <c r="J20" s="4" t="s">
        <v>447</v>
      </c>
      <c r="K20" s="4" t="s">
        <v>148</v>
      </c>
      <c r="L20" s="4" t="s">
        <v>1152</v>
      </c>
      <c r="M20" s="4" t="s">
        <v>203</v>
      </c>
      <c r="N20" s="4" t="s">
        <v>129</v>
      </c>
      <c r="O20" s="4" t="s">
        <v>487</v>
      </c>
      <c r="P20" s="4" t="s">
        <v>487</v>
      </c>
      <c r="Q20" s="4" t="s">
        <v>487</v>
      </c>
      <c r="R20" s="4" t="s">
        <v>487</v>
      </c>
      <c r="S20" s="4" t="s">
        <v>487</v>
      </c>
      <c r="T20" s="4" t="s">
        <v>487</v>
      </c>
      <c r="U20" s="4" t="s">
        <v>487</v>
      </c>
      <c r="V20" s="4" t="s">
        <v>487</v>
      </c>
      <c r="W20" s="4" t="s">
        <v>487</v>
      </c>
      <c r="X20" s="7" t="s">
        <v>487</v>
      </c>
      <c r="Y20" s="7"/>
      <c r="Z20" s="4" t="s">
        <v>487</v>
      </c>
      <c r="AA20" s="4" t="s">
        <v>487</v>
      </c>
      <c r="AB20" s="4" t="s">
        <v>487</v>
      </c>
      <c r="AC20" s="4" t="s">
        <v>487</v>
      </c>
      <c r="AD20" s="4" t="s">
        <v>487</v>
      </c>
      <c r="AE20" s="4" t="s">
        <v>487</v>
      </c>
      <c r="AF20" s="4" t="s">
        <v>487</v>
      </c>
      <c r="AG20" s="4" t="s">
        <v>487</v>
      </c>
      <c r="AH20" s="4" t="s">
        <v>487</v>
      </c>
      <c r="AI20" s="4" t="s">
        <v>487</v>
      </c>
      <c r="AJ20" s="4" t="s">
        <v>487</v>
      </c>
      <c r="AK20" s="4" t="s">
        <v>487</v>
      </c>
      <c r="AL20" s="4" t="s">
        <v>487</v>
      </c>
      <c r="AM20" s="4" t="s">
        <v>487</v>
      </c>
      <c r="AN20" s="4" t="s">
        <v>487</v>
      </c>
      <c r="AO20" s="4" t="s">
        <v>487</v>
      </c>
      <c r="AP20" s="4" t="s">
        <v>487</v>
      </c>
      <c r="AQ20" s="4" t="s">
        <v>487</v>
      </c>
      <c r="AR20" s="4" t="s">
        <v>95</v>
      </c>
      <c r="AS20" s="4" t="s">
        <v>93</v>
      </c>
      <c r="AT20" s="4" t="s">
        <v>1147</v>
      </c>
      <c r="AU20" s="4" t="s">
        <v>1153</v>
      </c>
      <c r="AV20" s="4" t="s">
        <v>544</v>
      </c>
      <c r="AW20" s="4" t="s">
        <v>544</v>
      </c>
    </row>
    <row r="21" spans="1:49" ht="15" customHeight="1" x14ac:dyDescent="0.25">
      <c r="A21" s="4" t="s">
        <v>15</v>
      </c>
      <c r="B21" s="4" t="s">
        <v>1154</v>
      </c>
      <c r="C21" s="4" t="s">
        <v>487</v>
      </c>
      <c r="D21" s="4" t="s">
        <v>487</v>
      </c>
      <c r="E21" s="4" t="s">
        <v>487</v>
      </c>
      <c r="F21" s="4" t="s">
        <v>487</v>
      </c>
      <c r="G21" s="4" t="s">
        <v>487</v>
      </c>
      <c r="H21" s="4" t="s">
        <v>65</v>
      </c>
      <c r="I21" s="4" t="s">
        <v>444</v>
      </c>
      <c r="J21" s="4" t="s">
        <v>324</v>
      </c>
      <c r="K21" s="4" t="s">
        <v>320</v>
      </c>
      <c r="L21" s="4" t="s">
        <v>141</v>
      </c>
      <c r="M21" s="4" t="s">
        <v>336</v>
      </c>
      <c r="N21" s="4" t="s">
        <v>64</v>
      </c>
      <c r="O21" s="4" t="s">
        <v>487</v>
      </c>
      <c r="P21" s="4" t="s">
        <v>487</v>
      </c>
      <c r="Q21" s="4" t="s">
        <v>487</v>
      </c>
      <c r="R21" s="4" t="s">
        <v>487</v>
      </c>
      <c r="S21" s="4" t="s">
        <v>487</v>
      </c>
      <c r="T21" s="4" t="s">
        <v>487</v>
      </c>
      <c r="U21" s="4" t="s">
        <v>487</v>
      </c>
      <c r="V21" s="4" t="s">
        <v>487</v>
      </c>
      <c r="W21" s="4" t="s">
        <v>487</v>
      </c>
      <c r="X21" s="7" t="s">
        <v>487</v>
      </c>
      <c r="Y21" s="7"/>
      <c r="Z21" s="4" t="s">
        <v>487</v>
      </c>
      <c r="AA21" s="4" t="s">
        <v>487</v>
      </c>
      <c r="AB21" s="4" t="s">
        <v>487</v>
      </c>
      <c r="AC21" s="4" t="s">
        <v>487</v>
      </c>
      <c r="AD21" s="4" t="s">
        <v>487</v>
      </c>
      <c r="AE21" s="4" t="s">
        <v>487</v>
      </c>
      <c r="AF21" s="4" t="s">
        <v>487</v>
      </c>
      <c r="AG21" s="4" t="s">
        <v>487</v>
      </c>
      <c r="AH21" s="4" t="s">
        <v>487</v>
      </c>
      <c r="AI21" s="4" t="s">
        <v>487</v>
      </c>
      <c r="AJ21" s="4" t="s">
        <v>487</v>
      </c>
      <c r="AK21" s="4" t="s">
        <v>487</v>
      </c>
      <c r="AL21" s="4" t="s">
        <v>487</v>
      </c>
      <c r="AM21" s="4" t="s">
        <v>487</v>
      </c>
      <c r="AN21" s="4" t="s">
        <v>487</v>
      </c>
      <c r="AO21" s="4" t="s">
        <v>487</v>
      </c>
      <c r="AP21" s="4" t="s">
        <v>487</v>
      </c>
      <c r="AQ21" s="4" t="s">
        <v>487</v>
      </c>
      <c r="AR21" s="4" t="s">
        <v>98</v>
      </c>
      <c r="AS21" s="4" t="s">
        <v>97</v>
      </c>
      <c r="AT21" s="4" t="s">
        <v>1147</v>
      </c>
      <c r="AU21" s="4" t="s">
        <v>1155</v>
      </c>
      <c r="AV21" s="4" t="s">
        <v>544</v>
      </c>
      <c r="AW21" s="4" t="s">
        <v>544</v>
      </c>
    </row>
    <row r="22" spans="1:49" ht="14.25" customHeight="1" x14ac:dyDescent="0.25">
      <c r="A22" s="4" t="s">
        <v>15</v>
      </c>
      <c r="B22" s="4" t="s">
        <v>1156</v>
      </c>
      <c r="C22" s="4" t="s">
        <v>487</v>
      </c>
      <c r="D22" s="4" t="s">
        <v>487</v>
      </c>
      <c r="E22" s="4" t="s">
        <v>487</v>
      </c>
      <c r="F22" s="4" t="s">
        <v>487</v>
      </c>
      <c r="G22" s="4" t="s">
        <v>207</v>
      </c>
      <c r="H22" s="4" t="s">
        <v>336</v>
      </c>
      <c r="I22" s="4" t="s">
        <v>381</v>
      </c>
      <c r="J22" s="4" t="s">
        <v>86</v>
      </c>
      <c r="K22" s="4" t="s">
        <v>190</v>
      </c>
      <c r="L22" s="4" t="s">
        <v>379</v>
      </c>
      <c r="M22" s="4" t="s">
        <v>64</v>
      </c>
      <c r="N22" s="4" t="s">
        <v>487</v>
      </c>
      <c r="O22" s="4" t="s">
        <v>487</v>
      </c>
      <c r="P22" s="4" t="s">
        <v>487</v>
      </c>
      <c r="Q22" s="4" t="s">
        <v>487</v>
      </c>
      <c r="R22" s="4" t="s">
        <v>487</v>
      </c>
      <c r="S22" s="4" t="s">
        <v>487</v>
      </c>
      <c r="T22" s="4" t="s">
        <v>487</v>
      </c>
      <c r="U22" s="4" t="s">
        <v>487</v>
      </c>
      <c r="V22" s="4" t="s">
        <v>487</v>
      </c>
      <c r="W22" s="4" t="s">
        <v>487</v>
      </c>
      <c r="X22" s="7" t="s">
        <v>487</v>
      </c>
      <c r="Y22" s="7"/>
      <c r="Z22" s="4" t="s">
        <v>487</v>
      </c>
      <c r="AA22" s="4" t="s">
        <v>487</v>
      </c>
      <c r="AB22" s="4" t="s">
        <v>487</v>
      </c>
      <c r="AC22" s="4" t="s">
        <v>487</v>
      </c>
      <c r="AD22" s="4" t="s">
        <v>487</v>
      </c>
      <c r="AE22" s="4" t="s">
        <v>487</v>
      </c>
      <c r="AF22" s="4" t="s">
        <v>487</v>
      </c>
      <c r="AG22" s="4" t="s">
        <v>487</v>
      </c>
      <c r="AH22" s="4" t="s">
        <v>487</v>
      </c>
      <c r="AI22" s="4" t="s">
        <v>487</v>
      </c>
      <c r="AJ22" s="4" t="s">
        <v>487</v>
      </c>
      <c r="AK22" s="4" t="s">
        <v>487</v>
      </c>
      <c r="AL22" s="4" t="s">
        <v>487</v>
      </c>
      <c r="AM22" s="4" t="s">
        <v>487</v>
      </c>
      <c r="AN22" s="4" t="s">
        <v>487</v>
      </c>
      <c r="AO22" s="4" t="s">
        <v>487</v>
      </c>
      <c r="AP22" s="4" t="s">
        <v>487</v>
      </c>
      <c r="AQ22" s="4" t="s">
        <v>487</v>
      </c>
      <c r="AR22" s="4" t="s">
        <v>95</v>
      </c>
      <c r="AS22" s="4" t="s">
        <v>100</v>
      </c>
      <c r="AT22" s="4" t="s">
        <v>1147</v>
      </c>
      <c r="AU22" s="4" t="s">
        <v>1157</v>
      </c>
      <c r="AV22" s="4" t="s">
        <v>544</v>
      </c>
      <c r="AW22" s="4" t="s">
        <v>544</v>
      </c>
    </row>
    <row r="23" spans="1:49" ht="14.25" customHeight="1" x14ac:dyDescent="0.25">
      <c r="A23" s="4" t="s">
        <v>15</v>
      </c>
      <c r="B23" s="4" t="s">
        <v>1158</v>
      </c>
      <c r="C23" s="4" t="s">
        <v>487</v>
      </c>
      <c r="D23" s="4" t="s">
        <v>487</v>
      </c>
      <c r="E23" s="4" t="s">
        <v>487</v>
      </c>
      <c r="F23" s="4" t="s">
        <v>487</v>
      </c>
      <c r="G23" s="4" t="s">
        <v>64</v>
      </c>
      <c r="H23" s="4" t="s">
        <v>272</v>
      </c>
      <c r="I23" s="4" t="s">
        <v>343</v>
      </c>
      <c r="J23" s="4" t="s">
        <v>329</v>
      </c>
      <c r="K23" s="4" t="s">
        <v>1159</v>
      </c>
      <c r="L23" s="4" t="s">
        <v>426</v>
      </c>
      <c r="M23" s="4" t="s">
        <v>199</v>
      </c>
      <c r="N23" s="4" t="s">
        <v>129</v>
      </c>
      <c r="O23" s="4" t="s">
        <v>487</v>
      </c>
      <c r="P23" s="4" t="s">
        <v>487</v>
      </c>
      <c r="Q23" s="4" t="s">
        <v>487</v>
      </c>
      <c r="R23" s="4" t="s">
        <v>487</v>
      </c>
      <c r="S23" s="4" t="s">
        <v>487</v>
      </c>
      <c r="T23" s="4" t="s">
        <v>487</v>
      </c>
      <c r="U23" s="4" t="s">
        <v>487</v>
      </c>
      <c r="V23" s="4" t="s">
        <v>487</v>
      </c>
      <c r="W23" s="4" t="s">
        <v>487</v>
      </c>
      <c r="X23" s="7" t="s">
        <v>487</v>
      </c>
      <c r="Y23" s="7"/>
      <c r="Z23" s="4" t="s">
        <v>487</v>
      </c>
      <c r="AA23" s="4" t="s">
        <v>487</v>
      </c>
      <c r="AB23" s="4" t="s">
        <v>487</v>
      </c>
      <c r="AC23" s="4" t="s">
        <v>487</v>
      </c>
      <c r="AD23" s="4" t="s">
        <v>487</v>
      </c>
      <c r="AE23" s="4" t="s">
        <v>487</v>
      </c>
      <c r="AF23" s="4" t="s">
        <v>487</v>
      </c>
      <c r="AG23" s="4" t="s">
        <v>487</v>
      </c>
      <c r="AH23" s="4" t="s">
        <v>487</v>
      </c>
      <c r="AI23" s="4" t="s">
        <v>487</v>
      </c>
      <c r="AJ23" s="4" t="s">
        <v>487</v>
      </c>
      <c r="AK23" s="4" t="s">
        <v>487</v>
      </c>
      <c r="AL23" s="4" t="s">
        <v>487</v>
      </c>
      <c r="AM23" s="4" t="s">
        <v>487</v>
      </c>
      <c r="AN23" s="4" t="s">
        <v>487</v>
      </c>
      <c r="AO23" s="4" t="s">
        <v>487</v>
      </c>
      <c r="AP23" s="4" t="s">
        <v>487</v>
      </c>
      <c r="AQ23" s="4" t="s">
        <v>487</v>
      </c>
      <c r="AR23" s="4" t="s">
        <v>105</v>
      </c>
      <c r="AS23" s="4" t="s">
        <v>103</v>
      </c>
      <c r="AT23" s="4" t="s">
        <v>1147</v>
      </c>
      <c r="AU23" s="4" t="s">
        <v>1160</v>
      </c>
      <c r="AV23" s="4" t="s">
        <v>544</v>
      </c>
      <c r="AW23" s="4" t="s">
        <v>544</v>
      </c>
    </row>
    <row r="24" spans="1:49" ht="14.25" customHeight="1" x14ac:dyDescent="0.25">
      <c r="A24" s="4" t="s">
        <v>15</v>
      </c>
      <c r="B24" s="4" t="s">
        <v>1161</v>
      </c>
      <c r="C24" s="4" t="s">
        <v>487</v>
      </c>
      <c r="D24" s="4" t="s">
        <v>207</v>
      </c>
      <c r="E24" s="4" t="s">
        <v>487</v>
      </c>
      <c r="F24" s="4" t="s">
        <v>487</v>
      </c>
      <c r="G24" s="4" t="s">
        <v>487</v>
      </c>
      <c r="H24" s="4" t="s">
        <v>64</v>
      </c>
      <c r="I24" s="4" t="s">
        <v>65</v>
      </c>
      <c r="J24" s="4" t="s">
        <v>124</v>
      </c>
      <c r="K24" s="4" t="s">
        <v>381</v>
      </c>
      <c r="L24" s="4" t="s">
        <v>123</v>
      </c>
      <c r="M24" s="4" t="s">
        <v>66</v>
      </c>
      <c r="N24" s="4" t="s">
        <v>129</v>
      </c>
      <c r="O24" s="4" t="s">
        <v>487</v>
      </c>
      <c r="P24" s="4" t="s">
        <v>487</v>
      </c>
      <c r="Q24" s="4" t="s">
        <v>487</v>
      </c>
      <c r="R24" s="4" t="s">
        <v>487</v>
      </c>
      <c r="S24" s="4" t="s">
        <v>487</v>
      </c>
      <c r="T24" s="4" t="s">
        <v>487</v>
      </c>
      <c r="U24" s="4" t="s">
        <v>487</v>
      </c>
      <c r="V24" s="4" t="s">
        <v>487</v>
      </c>
      <c r="W24" s="4" t="s">
        <v>487</v>
      </c>
      <c r="X24" s="7" t="s">
        <v>487</v>
      </c>
      <c r="Y24" s="7"/>
      <c r="Z24" s="4" t="s">
        <v>487</v>
      </c>
      <c r="AA24" s="4" t="s">
        <v>487</v>
      </c>
      <c r="AB24" s="4" t="s">
        <v>487</v>
      </c>
      <c r="AC24" s="4" t="s">
        <v>487</v>
      </c>
      <c r="AD24" s="4" t="s">
        <v>487</v>
      </c>
      <c r="AE24" s="4" t="s">
        <v>487</v>
      </c>
      <c r="AF24" s="4" t="s">
        <v>487</v>
      </c>
      <c r="AG24" s="4" t="s">
        <v>487</v>
      </c>
      <c r="AH24" s="4" t="s">
        <v>487</v>
      </c>
      <c r="AI24" s="4" t="s">
        <v>487</v>
      </c>
      <c r="AJ24" s="4" t="s">
        <v>487</v>
      </c>
      <c r="AK24" s="4" t="s">
        <v>487</v>
      </c>
      <c r="AL24" s="4" t="s">
        <v>487</v>
      </c>
      <c r="AM24" s="4" t="s">
        <v>487</v>
      </c>
      <c r="AN24" s="4" t="s">
        <v>487</v>
      </c>
      <c r="AO24" s="4" t="s">
        <v>487</v>
      </c>
      <c r="AP24" s="4" t="s">
        <v>487</v>
      </c>
      <c r="AQ24" s="4" t="s">
        <v>487</v>
      </c>
      <c r="AR24" s="4" t="s">
        <v>109</v>
      </c>
      <c r="AS24" s="4" t="s">
        <v>113</v>
      </c>
      <c r="AT24" s="4" t="s">
        <v>1147</v>
      </c>
      <c r="AU24" s="4" t="s">
        <v>1162</v>
      </c>
      <c r="AV24" s="4" t="s">
        <v>544</v>
      </c>
      <c r="AW24" s="4" t="s">
        <v>544</v>
      </c>
    </row>
    <row r="25" spans="1:49" ht="14.25" customHeight="1" x14ac:dyDescent="0.25">
      <c r="A25" s="4" t="s">
        <v>15</v>
      </c>
      <c r="B25" s="4" t="s">
        <v>1163</v>
      </c>
      <c r="C25" s="4" t="s">
        <v>487</v>
      </c>
      <c r="D25" s="4" t="s">
        <v>487</v>
      </c>
      <c r="E25" s="4" t="s">
        <v>487</v>
      </c>
      <c r="F25" s="4" t="s">
        <v>487</v>
      </c>
      <c r="G25" s="4" t="s">
        <v>487</v>
      </c>
      <c r="H25" s="4" t="s">
        <v>487</v>
      </c>
      <c r="I25" s="4" t="s">
        <v>207</v>
      </c>
      <c r="J25" s="4" t="s">
        <v>67</v>
      </c>
      <c r="K25" s="4" t="s">
        <v>203</v>
      </c>
      <c r="L25" s="4" t="s">
        <v>344</v>
      </c>
      <c r="M25" s="4" t="s">
        <v>66</v>
      </c>
      <c r="N25" s="4" t="s">
        <v>272</v>
      </c>
      <c r="O25" s="4" t="s">
        <v>487</v>
      </c>
      <c r="P25" s="4" t="s">
        <v>487</v>
      </c>
      <c r="Q25" s="4" t="s">
        <v>487</v>
      </c>
      <c r="R25" s="4" t="s">
        <v>487</v>
      </c>
      <c r="S25" s="4" t="s">
        <v>487</v>
      </c>
      <c r="T25" s="4" t="s">
        <v>487</v>
      </c>
      <c r="U25" s="4" t="s">
        <v>487</v>
      </c>
      <c r="V25" s="4" t="s">
        <v>487</v>
      </c>
      <c r="W25" s="4" t="s">
        <v>487</v>
      </c>
      <c r="X25" s="7" t="s">
        <v>487</v>
      </c>
      <c r="Y25" s="7"/>
      <c r="Z25" s="4" t="s">
        <v>487</v>
      </c>
      <c r="AA25" s="4" t="s">
        <v>487</v>
      </c>
      <c r="AB25" s="4" t="s">
        <v>487</v>
      </c>
      <c r="AC25" s="4" t="s">
        <v>487</v>
      </c>
      <c r="AD25" s="4" t="s">
        <v>487</v>
      </c>
      <c r="AE25" s="4" t="s">
        <v>487</v>
      </c>
      <c r="AF25" s="4" t="s">
        <v>487</v>
      </c>
      <c r="AG25" s="4" t="s">
        <v>487</v>
      </c>
      <c r="AH25" s="4" t="s">
        <v>487</v>
      </c>
      <c r="AI25" s="4" t="s">
        <v>487</v>
      </c>
      <c r="AJ25" s="4" t="s">
        <v>487</v>
      </c>
      <c r="AK25" s="4" t="s">
        <v>487</v>
      </c>
      <c r="AL25" s="4" t="s">
        <v>487</v>
      </c>
      <c r="AM25" s="4" t="s">
        <v>487</v>
      </c>
      <c r="AN25" s="4" t="s">
        <v>487</v>
      </c>
      <c r="AO25" s="4" t="s">
        <v>487</v>
      </c>
      <c r="AP25" s="4" t="s">
        <v>487</v>
      </c>
      <c r="AQ25" s="4" t="s">
        <v>487</v>
      </c>
      <c r="AR25" s="4" t="s">
        <v>113</v>
      </c>
      <c r="AS25" s="4" t="s">
        <v>323</v>
      </c>
      <c r="AT25" s="4" t="s">
        <v>1164</v>
      </c>
      <c r="AU25" s="4" t="s">
        <v>1165</v>
      </c>
      <c r="AV25" s="4" t="s">
        <v>544</v>
      </c>
      <c r="AW25" s="4" t="s">
        <v>544</v>
      </c>
    </row>
    <row r="26" spans="1:49" ht="15" customHeight="1" x14ac:dyDescent="0.25">
      <c r="A26" s="4" t="s">
        <v>15</v>
      </c>
      <c r="B26" s="4" t="s">
        <v>1166</v>
      </c>
      <c r="C26" s="4" t="s">
        <v>487</v>
      </c>
      <c r="D26" s="4" t="s">
        <v>487</v>
      </c>
      <c r="E26" s="4" t="s">
        <v>487</v>
      </c>
      <c r="F26" s="4" t="s">
        <v>487</v>
      </c>
      <c r="G26" s="4" t="s">
        <v>487</v>
      </c>
      <c r="H26" s="4" t="s">
        <v>487</v>
      </c>
      <c r="I26" s="4" t="s">
        <v>207</v>
      </c>
      <c r="J26" s="4" t="s">
        <v>129</v>
      </c>
      <c r="K26" s="4" t="s">
        <v>65</v>
      </c>
      <c r="L26" s="4" t="s">
        <v>336</v>
      </c>
      <c r="M26" s="4" t="s">
        <v>131</v>
      </c>
      <c r="N26" s="4" t="s">
        <v>207</v>
      </c>
      <c r="O26" s="4" t="s">
        <v>487</v>
      </c>
      <c r="P26" s="4" t="s">
        <v>487</v>
      </c>
      <c r="Q26" s="4" t="s">
        <v>487</v>
      </c>
      <c r="R26" s="4" t="s">
        <v>487</v>
      </c>
      <c r="S26" s="4" t="s">
        <v>487</v>
      </c>
      <c r="T26" s="4" t="s">
        <v>487</v>
      </c>
      <c r="U26" s="4" t="s">
        <v>487</v>
      </c>
      <c r="V26" s="4" t="s">
        <v>487</v>
      </c>
      <c r="W26" s="4" t="s">
        <v>487</v>
      </c>
      <c r="X26" s="7" t="s">
        <v>487</v>
      </c>
      <c r="Y26" s="7"/>
      <c r="Z26" s="4" t="s">
        <v>487</v>
      </c>
      <c r="AA26" s="4" t="s">
        <v>487</v>
      </c>
      <c r="AB26" s="4" t="s">
        <v>487</v>
      </c>
      <c r="AC26" s="4" t="s">
        <v>487</v>
      </c>
      <c r="AD26" s="4" t="s">
        <v>487</v>
      </c>
      <c r="AE26" s="4" t="s">
        <v>487</v>
      </c>
      <c r="AF26" s="4" t="s">
        <v>487</v>
      </c>
      <c r="AG26" s="4" t="s">
        <v>487</v>
      </c>
      <c r="AH26" s="4" t="s">
        <v>487</v>
      </c>
      <c r="AI26" s="4" t="s">
        <v>487</v>
      </c>
      <c r="AJ26" s="4" t="s">
        <v>487</v>
      </c>
      <c r="AK26" s="4" t="s">
        <v>487</v>
      </c>
      <c r="AL26" s="4" t="s">
        <v>487</v>
      </c>
      <c r="AM26" s="4" t="s">
        <v>487</v>
      </c>
      <c r="AN26" s="4" t="s">
        <v>487</v>
      </c>
      <c r="AO26" s="4" t="s">
        <v>487</v>
      </c>
      <c r="AP26" s="4" t="s">
        <v>487</v>
      </c>
      <c r="AQ26" s="4" t="s">
        <v>487</v>
      </c>
      <c r="AR26" s="4" t="s">
        <v>116</v>
      </c>
      <c r="AS26" s="4" t="s">
        <v>323</v>
      </c>
      <c r="AT26" s="4" t="s">
        <v>1164</v>
      </c>
      <c r="AU26" s="4" t="s">
        <v>1167</v>
      </c>
      <c r="AV26" s="4" t="s">
        <v>544</v>
      </c>
      <c r="AW26" s="4" t="s">
        <v>544</v>
      </c>
    </row>
    <row r="27" spans="1:49" ht="14.25" customHeight="1" x14ac:dyDescent="0.25">
      <c r="A27" s="4" t="s">
        <v>15</v>
      </c>
      <c r="B27" s="4" t="s">
        <v>1168</v>
      </c>
      <c r="C27" s="4" t="s">
        <v>487</v>
      </c>
      <c r="D27" s="4" t="s">
        <v>487</v>
      </c>
      <c r="E27" s="4" t="s">
        <v>487</v>
      </c>
      <c r="F27" s="4" t="s">
        <v>487</v>
      </c>
      <c r="G27" s="4" t="s">
        <v>487</v>
      </c>
      <c r="H27" s="4" t="s">
        <v>487</v>
      </c>
      <c r="I27" s="4" t="s">
        <v>487</v>
      </c>
      <c r="J27" s="4" t="s">
        <v>272</v>
      </c>
      <c r="K27" s="4" t="s">
        <v>272</v>
      </c>
      <c r="L27" s="4" t="s">
        <v>336</v>
      </c>
      <c r="M27" s="4" t="s">
        <v>64</v>
      </c>
      <c r="N27" s="4" t="s">
        <v>487</v>
      </c>
      <c r="O27" s="4" t="s">
        <v>487</v>
      </c>
      <c r="P27" s="4" t="s">
        <v>487</v>
      </c>
      <c r="Q27" s="4" t="s">
        <v>487</v>
      </c>
      <c r="R27" s="4" t="s">
        <v>487</v>
      </c>
      <c r="S27" s="4" t="s">
        <v>487</v>
      </c>
      <c r="T27" s="4" t="s">
        <v>487</v>
      </c>
      <c r="U27" s="4" t="s">
        <v>487</v>
      </c>
      <c r="V27" s="4" t="s">
        <v>487</v>
      </c>
      <c r="W27" s="4" t="s">
        <v>487</v>
      </c>
      <c r="X27" s="7" t="s">
        <v>487</v>
      </c>
      <c r="Y27" s="7"/>
      <c r="Z27" s="4" t="s">
        <v>487</v>
      </c>
      <c r="AA27" s="4" t="s">
        <v>487</v>
      </c>
      <c r="AB27" s="4" t="s">
        <v>487</v>
      </c>
      <c r="AC27" s="4" t="s">
        <v>487</v>
      </c>
      <c r="AD27" s="4" t="s">
        <v>487</v>
      </c>
      <c r="AE27" s="4" t="s">
        <v>487</v>
      </c>
      <c r="AF27" s="4" t="s">
        <v>487</v>
      </c>
      <c r="AG27" s="4" t="s">
        <v>487</v>
      </c>
      <c r="AH27" s="4" t="s">
        <v>487</v>
      </c>
      <c r="AI27" s="4" t="s">
        <v>487</v>
      </c>
      <c r="AJ27" s="4" t="s">
        <v>487</v>
      </c>
      <c r="AK27" s="4" t="s">
        <v>487</v>
      </c>
      <c r="AL27" s="4" t="s">
        <v>487</v>
      </c>
      <c r="AM27" s="4" t="s">
        <v>487</v>
      </c>
      <c r="AN27" s="4" t="s">
        <v>487</v>
      </c>
      <c r="AO27" s="4" t="s">
        <v>487</v>
      </c>
      <c r="AP27" s="4" t="s">
        <v>487</v>
      </c>
      <c r="AQ27" s="4" t="s">
        <v>487</v>
      </c>
      <c r="AR27" s="4" t="s">
        <v>120</v>
      </c>
      <c r="AS27" s="4" t="s">
        <v>118</v>
      </c>
      <c r="AT27" s="4" t="s">
        <v>1164</v>
      </c>
      <c r="AU27" s="4" t="s">
        <v>1169</v>
      </c>
      <c r="AV27" s="4" t="s">
        <v>544</v>
      </c>
      <c r="AW27" s="4" t="s">
        <v>544</v>
      </c>
    </row>
    <row r="28" spans="1:49" ht="14.25" customHeight="1" x14ac:dyDescent="0.25">
      <c r="A28" s="4" t="s">
        <v>15</v>
      </c>
      <c r="B28" s="4" t="s">
        <v>1170</v>
      </c>
      <c r="C28" s="4" t="s">
        <v>487</v>
      </c>
      <c r="D28" s="4" t="s">
        <v>487</v>
      </c>
      <c r="E28" s="4" t="s">
        <v>487</v>
      </c>
      <c r="F28" s="4" t="s">
        <v>487</v>
      </c>
      <c r="G28" s="4" t="s">
        <v>487</v>
      </c>
      <c r="H28" s="4" t="s">
        <v>487</v>
      </c>
      <c r="I28" s="4" t="s">
        <v>487</v>
      </c>
      <c r="J28" s="4" t="s">
        <v>64</v>
      </c>
      <c r="K28" s="4" t="s">
        <v>129</v>
      </c>
      <c r="L28" s="4" t="s">
        <v>65</v>
      </c>
      <c r="M28" s="4" t="s">
        <v>129</v>
      </c>
      <c r="N28" s="4" t="s">
        <v>207</v>
      </c>
      <c r="O28" s="4" t="s">
        <v>487</v>
      </c>
      <c r="P28" s="4" t="s">
        <v>487</v>
      </c>
      <c r="Q28" s="4" t="s">
        <v>487</v>
      </c>
      <c r="R28" s="4" t="s">
        <v>487</v>
      </c>
      <c r="S28" s="4" t="s">
        <v>487</v>
      </c>
      <c r="T28" s="4" t="s">
        <v>487</v>
      </c>
      <c r="U28" s="4" t="s">
        <v>487</v>
      </c>
      <c r="V28" s="4" t="s">
        <v>487</v>
      </c>
      <c r="W28" s="4" t="s">
        <v>487</v>
      </c>
      <c r="X28" s="7" t="s">
        <v>487</v>
      </c>
      <c r="Y28" s="7"/>
      <c r="Z28" s="4" t="s">
        <v>487</v>
      </c>
      <c r="AA28" s="4" t="s">
        <v>487</v>
      </c>
      <c r="AB28" s="4" t="s">
        <v>487</v>
      </c>
      <c r="AC28" s="4" t="s">
        <v>487</v>
      </c>
      <c r="AD28" s="4" t="s">
        <v>487</v>
      </c>
      <c r="AE28" s="4" t="s">
        <v>487</v>
      </c>
      <c r="AF28" s="4" t="s">
        <v>487</v>
      </c>
      <c r="AG28" s="4" t="s">
        <v>487</v>
      </c>
      <c r="AH28" s="4" t="s">
        <v>487</v>
      </c>
      <c r="AI28" s="4" t="s">
        <v>487</v>
      </c>
      <c r="AJ28" s="4" t="s">
        <v>487</v>
      </c>
      <c r="AK28" s="4" t="s">
        <v>487</v>
      </c>
      <c r="AL28" s="4" t="s">
        <v>487</v>
      </c>
      <c r="AM28" s="4" t="s">
        <v>487</v>
      </c>
      <c r="AN28" s="4" t="s">
        <v>487</v>
      </c>
      <c r="AO28" s="4" t="s">
        <v>487</v>
      </c>
      <c r="AP28" s="4" t="s">
        <v>487</v>
      </c>
      <c r="AQ28" s="4" t="s">
        <v>487</v>
      </c>
      <c r="AR28" s="4" t="s">
        <v>124</v>
      </c>
      <c r="AS28" s="4" t="s">
        <v>122</v>
      </c>
      <c r="AT28" s="4" t="s">
        <v>1147</v>
      </c>
      <c r="AU28" s="4" t="s">
        <v>1171</v>
      </c>
      <c r="AV28" s="4" t="s">
        <v>544</v>
      </c>
      <c r="AW28" s="4" t="s">
        <v>544</v>
      </c>
    </row>
    <row r="29" spans="1:49" ht="14.25" customHeight="1" x14ac:dyDescent="0.25">
      <c r="A29" s="4" t="s">
        <v>15</v>
      </c>
      <c r="B29" s="4" t="s">
        <v>1172</v>
      </c>
      <c r="C29" s="4" t="s">
        <v>487</v>
      </c>
      <c r="D29" s="4" t="s">
        <v>487</v>
      </c>
      <c r="E29" s="4" t="s">
        <v>487</v>
      </c>
      <c r="F29" s="4" t="s">
        <v>487</v>
      </c>
      <c r="G29" s="4" t="s">
        <v>487</v>
      </c>
      <c r="H29" s="4" t="s">
        <v>487</v>
      </c>
      <c r="I29" s="4" t="s">
        <v>487</v>
      </c>
      <c r="J29" s="4" t="s">
        <v>64</v>
      </c>
      <c r="K29" s="4" t="s">
        <v>207</v>
      </c>
      <c r="L29" s="4" t="s">
        <v>487</v>
      </c>
      <c r="M29" s="4" t="s">
        <v>207</v>
      </c>
      <c r="N29" s="4" t="s">
        <v>207</v>
      </c>
      <c r="O29" s="4" t="s">
        <v>487</v>
      </c>
      <c r="P29" s="4" t="s">
        <v>487</v>
      </c>
      <c r="Q29" s="4" t="s">
        <v>487</v>
      </c>
      <c r="R29" s="4" t="s">
        <v>487</v>
      </c>
      <c r="S29" s="4" t="s">
        <v>487</v>
      </c>
      <c r="T29" s="4" t="s">
        <v>487</v>
      </c>
      <c r="U29" s="4" t="s">
        <v>487</v>
      </c>
      <c r="V29" s="4" t="s">
        <v>487</v>
      </c>
      <c r="W29" s="4" t="s">
        <v>487</v>
      </c>
      <c r="X29" s="7" t="s">
        <v>487</v>
      </c>
      <c r="Y29" s="7"/>
      <c r="Z29" s="4" t="s">
        <v>487</v>
      </c>
      <c r="AA29" s="4" t="s">
        <v>487</v>
      </c>
      <c r="AB29" s="4" t="s">
        <v>487</v>
      </c>
      <c r="AC29" s="4" t="s">
        <v>487</v>
      </c>
      <c r="AD29" s="4" t="s">
        <v>487</v>
      </c>
      <c r="AE29" s="4" t="s">
        <v>487</v>
      </c>
      <c r="AF29" s="4" t="s">
        <v>487</v>
      </c>
      <c r="AG29" s="4" t="s">
        <v>487</v>
      </c>
      <c r="AH29" s="4" t="s">
        <v>487</v>
      </c>
      <c r="AI29" s="4" t="s">
        <v>487</v>
      </c>
      <c r="AJ29" s="4" t="s">
        <v>487</v>
      </c>
      <c r="AK29" s="4" t="s">
        <v>487</v>
      </c>
      <c r="AL29" s="4" t="s">
        <v>487</v>
      </c>
      <c r="AM29" s="4" t="s">
        <v>487</v>
      </c>
      <c r="AN29" s="4" t="s">
        <v>487</v>
      </c>
      <c r="AO29" s="4" t="s">
        <v>487</v>
      </c>
      <c r="AP29" s="4" t="s">
        <v>487</v>
      </c>
      <c r="AQ29" s="4" t="s">
        <v>487</v>
      </c>
      <c r="AR29" s="4" t="s">
        <v>65</v>
      </c>
      <c r="AS29" s="4" t="s">
        <v>101</v>
      </c>
      <c r="AT29" s="4" t="s">
        <v>1173</v>
      </c>
      <c r="AU29" s="4" t="s">
        <v>1174</v>
      </c>
      <c r="AV29" s="4" t="s">
        <v>544</v>
      </c>
      <c r="AW29" s="4" t="s">
        <v>544</v>
      </c>
    </row>
    <row r="30" spans="1:49" ht="14.25" customHeight="1" x14ac:dyDescent="0.25">
      <c r="A30" s="4" t="s">
        <v>1175</v>
      </c>
      <c r="B30" s="4" t="s">
        <v>2</v>
      </c>
      <c r="C30" s="4" t="s">
        <v>487</v>
      </c>
      <c r="D30" s="4" t="s">
        <v>207</v>
      </c>
      <c r="E30" s="4" t="s">
        <v>487</v>
      </c>
      <c r="F30" s="4" t="s">
        <v>207</v>
      </c>
      <c r="G30" s="4" t="s">
        <v>131</v>
      </c>
      <c r="H30" s="4" t="s">
        <v>365</v>
      </c>
      <c r="I30" s="4" t="s">
        <v>1176</v>
      </c>
      <c r="J30" s="4" t="s">
        <v>287</v>
      </c>
      <c r="K30" s="4" t="s">
        <v>1177</v>
      </c>
      <c r="L30" s="4" t="s">
        <v>1178</v>
      </c>
      <c r="M30" s="4" t="s">
        <v>146</v>
      </c>
      <c r="N30" s="4" t="s">
        <v>115</v>
      </c>
      <c r="O30" s="4" t="s">
        <v>487</v>
      </c>
      <c r="P30" s="4" t="s">
        <v>487</v>
      </c>
      <c r="Q30" s="4" t="s">
        <v>487</v>
      </c>
      <c r="R30" s="4" t="s">
        <v>487</v>
      </c>
      <c r="S30" s="4" t="s">
        <v>487</v>
      </c>
      <c r="T30" s="4" t="s">
        <v>487</v>
      </c>
      <c r="U30" s="4" t="s">
        <v>487</v>
      </c>
      <c r="V30" s="4" t="s">
        <v>487</v>
      </c>
      <c r="W30" s="4" t="s">
        <v>487</v>
      </c>
      <c r="X30" s="7" t="s">
        <v>487</v>
      </c>
      <c r="Y30" s="7"/>
      <c r="Z30" s="4" t="s">
        <v>487</v>
      </c>
      <c r="AA30" s="4" t="s">
        <v>487</v>
      </c>
      <c r="AB30" s="4" t="s">
        <v>487</v>
      </c>
      <c r="AC30" s="4" t="s">
        <v>487</v>
      </c>
      <c r="AD30" s="4" t="s">
        <v>487</v>
      </c>
      <c r="AE30" s="4" t="s">
        <v>487</v>
      </c>
      <c r="AF30" s="4" t="s">
        <v>487</v>
      </c>
      <c r="AG30" s="4" t="s">
        <v>487</v>
      </c>
      <c r="AH30" s="4" t="s">
        <v>487</v>
      </c>
      <c r="AI30" s="4" t="s">
        <v>487</v>
      </c>
      <c r="AJ30" s="4" t="s">
        <v>487</v>
      </c>
      <c r="AK30" s="4" t="s">
        <v>487</v>
      </c>
      <c r="AL30" s="4" t="s">
        <v>487</v>
      </c>
      <c r="AM30" s="4" t="s">
        <v>487</v>
      </c>
      <c r="AN30" s="4" t="s">
        <v>487</v>
      </c>
      <c r="AO30" s="4" t="s">
        <v>487</v>
      </c>
      <c r="AP30" s="4" t="s">
        <v>487</v>
      </c>
      <c r="AQ30" s="4" t="s">
        <v>487</v>
      </c>
      <c r="AR30" s="4" t="s">
        <v>511</v>
      </c>
      <c r="AS30" s="4" t="s">
        <v>85</v>
      </c>
      <c r="AT30" s="4" t="s">
        <v>1147</v>
      </c>
      <c r="AU30" s="4" t="s">
        <v>1179</v>
      </c>
      <c r="AV30" s="4" t="s">
        <v>544</v>
      </c>
      <c r="AW30" s="4"/>
    </row>
    <row r="31" spans="1:49" ht="15" customHeight="1" x14ac:dyDescent="0.25">
      <c r="A31" s="4"/>
      <c r="B31" s="4"/>
      <c r="C31" s="4"/>
      <c r="D31" s="4"/>
      <c r="E31" s="4"/>
      <c r="F31" s="4"/>
      <c r="G31" s="4"/>
      <c r="H31" s="4"/>
      <c r="I31" s="4"/>
      <c r="J31" s="4"/>
      <c r="K31" s="4"/>
      <c r="L31" s="4"/>
      <c r="M31" s="4"/>
      <c r="N31" s="4"/>
      <c r="O31" s="4"/>
      <c r="P31" s="4"/>
      <c r="Q31" s="4"/>
      <c r="R31" s="4"/>
      <c r="S31" s="4"/>
      <c r="T31" s="4"/>
      <c r="U31" s="4"/>
      <c r="V31" s="4"/>
      <c r="W31" s="4"/>
      <c r="X31" s="7"/>
      <c r="Y31" s="7"/>
      <c r="Z31" s="4"/>
      <c r="AA31" s="4"/>
      <c r="AB31" s="4"/>
      <c r="AC31" s="4"/>
      <c r="AD31" s="4"/>
      <c r="AE31" s="4"/>
      <c r="AF31" s="4"/>
      <c r="AG31" s="4"/>
      <c r="AH31" s="4"/>
      <c r="AI31" s="4"/>
      <c r="AJ31" s="4"/>
      <c r="AK31" s="4"/>
      <c r="AL31" s="4"/>
      <c r="AM31" s="4"/>
      <c r="AN31" s="4"/>
      <c r="AO31" s="4"/>
      <c r="AP31" s="4"/>
      <c r="AQ31" s="4"/>
      <c r="AR31" s="4"/>
      <c r="AS31" s="4"/>
      <c r="AT31" s="4"/>
      <c r="AU31" s="4"/>
      <c r="AV31" s="4"/>
      <c r="AW31" s="4" t="s">
        <v>631</v>
      </c>
    </row>
    <row r="32" spans="1:49" ht="14.25" customHeight="1" x14ac:dyDescent="0.25">
      <c r="A32" s="4" t="s">
        <v>1089</v>
      </c>
      <c r="B32" s="4" t="s">
        <v>1090</v>
      </c>
      <c r="C32" s="4" t="s">
        <v>1091</v>
      </c>
      <c r="D32" s="4" t="s">
        <v>1092</v>
      </c>
      <c r="E32" s="4" t="s">
        <v>1093</v>
      </c>
      <c r="F32" s="4" t="s">
        <v>1094</v>
      </c>
      <c r="G32" s="4" t="s">
        <v>1095</v>
      </c>
      <c r="H32" s="4" t="s">
        <v>1096</v>
      </c>
      <c r="I32" s="4" t="s">
        <v>1097</v>
      </c>
      <c r="J32" s="4" t="s">
        <v>1098</v>
      </c>
      <c r="K32" s="4" t="s">
        <v>1099</v>
      </c>
      <c r="L32" s="4" t="s">
        <v>1100</v>
      </c>
      <c r="M32" s="4" t="s">
        <v>1101</v>
      </c>
      <c r="N32" s="4" t="s">
        <v>1102</v>
      </c>
      <c r="O32" s="4" t="s">
        <v>1103</v>
      </c>
      <c r="P32" s="4" t="s">
        <v>1104</v>
      </c>
      <c r="Q32" s="4" t="s">
        <v>1105</v>
      </c>
      <c r="R32" s="4" t="s">
        <v>1106</v>
      </c>
      <c r="S32" s="4" t="s">
        <v>1107</v>
      </c>
      <c r="T32" s="4" t="s">
        <v>1108</v>
      </c>
      <c r="U32" s="4" t="s">
        <v>1109</v>
      </c>
      <c r="V32" s="4" t="s">
        <v>1110</v>
      </c>
      <c r="W32" s="4" t="s">
        <v>1111</v>
      </c>
      <c r="X32" s="7" t="s">
        <v>1112</v>
      </c>
      <c r="Y32" s="7"/>
      <c r="Z32" s="4" t="s">
        <v>1113</v>
      </c>
      <c r="AA32" s="4" t="s">
        <v>1114</v>
      </c>
      <c r="AB32" s="4" t="s">
        <v>1115</v>
      </c>
      <c r="AC32" s="4" t="s">
        <v>1116</v>
      </c>
      <c r="AD32" s="4" t="s">
        <v>1117</v>
      </c>
      <c r="AE32" s="4" t="s">
        <v>1118</v>
      </c>
      <c r="AF32" s="4" t="s">
        <v>1119</v>
      </c>
      <c r="AG32" s="4" t="s">
        <v>1120</v>
      </c>
      <c r="AH32" s="4" t="s">
        <v>1121</v>
      </c>
      <c r="AI32" s="4" t="s">
        <v>1122</v>
      </c>
      <c r="AJ32" s="4" t="s">
        <v>1123</v>
      </c>
      <c r="AK32" s="4" t="s">
        <v>1124</v>
      </c>
      <c r="AL32" s="4" t="s">
        <v>1125</v>
      </c>
      <c r="AM32" s="4" t="s">
        <v>1126</v>
      </c>
      <c r="AN32" s="4" t="s">
        <v>1127</v>
      </c>
      <c r="AO32" s="4" t="s">
        <v>1128</v>
      </c>
      <c r="AP32" s="4" t="s">
        <v>1129</v>
      </c>
      <c r="AQ32" s="4" t="s">
        <v>1130</v>
      </c>
      <c r="AR32" s="4" t="s">
        <v>1131</v>
      </c>
      <c r="AS32" s="4" t="s">
        <v>1132</v>
      </c>
      <c r="AT32" s="4" t="s">
        <v>1133</v>
      </c>
      <c r="AU32" s="4" t="s">
        <v>1134</v>
      </c>
      <c r="AV32" s="4" t="s">
        <v>1135</v>
      </c>
      <c r="AW32" s="4" t="s">
        <v>82</v>
      </c>
    </row>
    <row r="33" spans="1:49" ht="14.25" customHeight="1" x14ac:dyDescent="0.25">
      <c r="A33" s="4" t="s">
        <v>27</v>
      </c>
      <c r="B33" s="4" t="s">
        <v>1136</v>
      </c>
      <c r="C33" s="4" t="s">
        <v>487</v>
      </c>
      <c r="D33" s="4" t="s">
        <v>487</v>
      </c>
      <c r="E33" s="4" t="s">
        <v>487</v>
      </c>
      <c r="F33" s="4" t="s">
        <v>487</v>
      </c>
      <c r="G33" s="4" t="s">
        <v>487</v>
      </c>
      <c r="H33" s="4" t="s">
        <v>487</v>
      </c>
      <c r="I33" s="4" t="s">
        <v>487</v>
      </c>
      <c r="J33" s="4" t="s">
        <v>487</v>
      </c>
      <c r="K33" s="4" t="s">
        <v>487</v>
      </c>
      <c r="L33" s="4" t="s">
        <v>272</v>
      </c>
      <c r="M33" s="4" t="s">
        <v>487</v>
      </c>
      <c r="N33" s="4" t="s">
        <v>207</v>
      </c>
      <c r="O33" s="4" t="s">
        <v>487</v>
      </c>
      <c r="P33" s="4" t="s">
        <v>487</v>
      </c>
      <c r="Q33" s="4" t="s">
        <v>487</v>
      </c>
      <c r="R33" s="4" t="s">
        <v>487</v>
      </c>
      <c r="S33" s="4" t="s">
        <v>487</v>
      </c>
      <c r="T33" s="4" t="s">
        <v>487</v>
      </c>
      <c r="U33" s="4" t="s">
        <v>487</v>
      </c>
      <c r="V33" s="4" t="s">
        <v>487</v>
      </c>
      <c r="W33" s="4" t="s">
        <v>487</v>
      </c>
      <c r="X33" s="7" t="s">
        <v>487</v>
      </c>
      <c r="Y33" s="7"/>
      <c r="Z33" s="4" t="s">
        <v>487</v>
      </c>
      <c r="AA33" s="4" t="s">
        <v>487</v>
      </c>
      <c r="AB33" s="4" t="s">
        <v>487</v>
      </c>
      <c r="AC33" s="4" t="s">
        <v>487</v>
      </c>
      <c r="AD33" s="4" t="s">
        <v>487</v>
      </c>
      <c r="AE33" s="4" t="s">
        <v>487</v>
      </c>
      <c r="AF33" s="4" t="s">
        <v>487</v>
      </c>
      <c r="AG33" s="4" t="s">
        <v>487</v>
      </c>
      <c r="AH33" s="4" t="s">
        <v>487</v>
      </c>
      <c r="AI33" s="4" t="s">
        <v>487</v>
      </c>
      <c r="AJ33" s="4" t="s">
        <v>487</v>
      </c>
      <c r="AK33" s="4" t="s">
        <v>487</v>
      </c>
      <c r="AL33" s="4" t="s">
        <v>487</v>
      </c>
      <c r="AM33" s="4" t="s">
        <v>487</v>
      </c>
      <c r="AN33" s="4" t="s">
        <v>487</v>
      </c>
      <c r="AO33" s="4" t="s">
        <v>487</v>
      </c>
      <c r="AP33" s="4" t="s">
        <v>487</v>
      </c>
      <c r="AQ33" s="4" t="s">
        <v>487</v>
      </c>
      <c r="AR33" s="4" t="s">
        <v>129</v>
      </c>
      <c r="AS33" s="4" t="s">
        <v>51</v>
      </c>
      <c r="AT33" s="4" t="s">
        <v>1180</v>
      </c>
      <c r="AU33" s="4" t="s">
        <v>1181</v>
      </c>
      <c r="AV33" s="4" t="s">
        <v>544</v>
      </c>
      <c r="AW33" s="4" t="s">
        <v>544</v>
      </c>
    </row>
    <row r="34" spans="1:49" ht="14.25" customHeight="1" x14ac:dyDescent="0.25">
      <c r="A34" s="4" t="s">
        <v>27</v>
      </c>
      <c r="B34" s="4" t="s">
        <v>1137</v>
      </c>
      <c r="C34" s="4" t="s">
        <v>487</v>
      </c>
      <c r="D34" s="4" t="s">
        <v>487</v>
      </c>
      <c r="E34" s="4" t="s">
        <v>487</v>
      </c>
      <c r="F34" s="4" t="s">
        <v>487</v>
      </c>
      <c r="G34" s="4" t="s">
        <v>487</v>
      </c>
      <c r="H34" s="4" t="s">
        <v>487</v>
      </c>
      <c r="I34" s="4" t="s">
        <v>487</v>
      </c>
      <c r="J34" s="4" t="s">
        <v>207</v>
      </c>
      <c r="K34" s="4" t="s">
        <v>272</v>
      </c>
      <c r="L34" s="4" t="s">
        <v>207</v>
      </c>
      <c r="M34" s="4" t="s">
        <v>207</v>
      </c>
      <c r="N34" s="4" t="s">
        <v>487</v>
      </c>
      <c r="O34" s="4" t="s">
        <v>487</v>
      </c>
      <c r="P34" s="4" t="s">
        <v>487</v>
      </c>
      <c r="Q34" s="4" t="s">
        <v>487</v>
      </c>
      <c r="R34" s="4" t="s">
        <v>487</v>
      </c>
      <c r="S34" s="4" t="s">
        <v>487</v>
      </c>
      <c r="T34" s="4" t="s">
        <v>487</v>
      </c>
      <c r="U34" s="4" t="s">
        <v>487</v>
      </c>
      <c r="V34" s="4" t="s">
        <v>487</v>
      </c>
      <c r="W34" s="4" t="s">
        <v>487</v>
      </c>
      <c r="X34" s="7" t="s">
        <v>487</v>
      </c>
      <c r="Y34" s="7"/>
      <c r="Z34" s="4" t="s">
        <v>487</v>
      </c>
      <c r="AA34" s="4" t="s">
        <v>487</v>
      </c>
      <c r="AB34" s="4" t="s">
        <v>487</v>
      </c>
      <c r="AC34" s="4" t="s">
        <v>487</v>
      </c>
      <c r="AD34" s="4" t="s">
        <v>487</v>
      </c>
      <c r="AE34" s="4" t="s">
        <v>487</v>
      </c>
      <c r="AF34" s="4" t="s">
        <v>487</v>
      </c>
      <c r="AG34" s="4" t="s">
        <v>487</v>
      </c>
      <c r="AH34" s="4" t="s">
        <v>487</v>
      </c>
      <c r="AI34" s="4" t="s">
        <v>487</v>
      </c>
      <c r="AJ34" s="4" t="s">
        <v>487</v>
      </c>
      <c r="AK34" s="4" t="s">
        <v>487</v>
      </c>
      <c r="AL34" s="4" t="s">
        <v>487</v>
      </c>
      <c r="AM34" s="4" t="s">
        <v>487</v>
      </c>
      <c r="AN34" s="4" t="s">
        <v>487</v>
      </c>
      <c r="AO34" s="4" t="s">
        <v>487</v>
      </c>
      <c r="AP34" s="4" t="s">
        <v>487</v>
      </c>
      <c r="AQ34" s="4" t="s">
        <v>487</v>
      </c>
      <c r="AR34" s="4" t="s">
        <v>131</v>
      </c>
      <c r="AS34" s="4" t="s">
        <v>113</v>
      </c>
      <c r="AT34" s="4" t="s">
        <v>1147</v>
      </c>
      <c r="AU34" s="4" t="s">
        <v>1182</v>
      </c>
      <c r="AV34" s="4" t="s">
        <v>544</v>
      </c>
      <c r="AW34" s="4" t="s">
        <v>544</v>
      </c>
    </row>
    <row r="35" spans="1:49" ht="14.25" customHeight="1" x14ac:dyDescent="0.25">
      <c r="A35" s="4" t="s">
        <v>27</v>
      </c>
      <c r="B35" s="4" t="s">
        <v>1138</v>
      </c>
      <c r="C35" s="4" t="s">
        <v>487</v>
      </c>
      <c r="D35" s="4" t="s">
        <v>487</v>
      </c>
      <c r="E35" s="4" t="s">
        <v>487</v>
      </c>
      <c r="F35" s="4" t="s">
        <v>487</v>
      </c>
      <c r="G35" s="4" t="s">
        <v>487</v>
      </c>
      <c r="H35" s="4" t="s">
        <v>487</v>
      </c>
      <c r="I35" s="4" t="s">
        <v>487</v>
      </c>
      <c r="J35" s="4" t="s">
        <v>487</v>
      </c>
      <c r="K35" s="4" t="s">
        <v>129</v>
      </c>
      <c r="L35" s="4" t="s">
        <v>272</v>
      </c>
      <c r="M35" s="4" t="s">
        <v>487</v>
      </c>
      <c r="N35" s="4" t="s">
        <v>487</v>
      </c>
      <c r="O35" s="4" t="s">
        <v>487</v>
      </c>
      <c r="P35" s="4" t="s">
        <v>487</v>
      </c>
      <c r="Q35" s="4" t="s">
        <v>487</v>
      </c>
      <c r="R35" s="4" t="s">
        <v>487</v>
      </c>
      <c r="S35" s="4" t="s">
        <v>487</v>
      </c>
      <c r="T35" s="4" t="s">
        <v>487</v>
      </c>
      <c r="U35" s="4" t="s">
        <v>487</v>
      </c>
      <c r="V35" s="4" t="s">
        <v>487</v>
      </c>
      <c r="W35" s="4" t="s">
        <v>487</v>
      </c>
      <c r="X35" s="7" t="s">
        <v>487</v>
      </c>
      <c r="Y35" s="7"/>
      <c r="Z35" s="4" t="s">
        <v>487</v>
      </c>
      <c r="AA35" s="4" t="s">
        <v>487</v>
      </c>
      <c r="AB35" s="4" t="s">
        <v>487</v>
      </c>
      <c r="AC35" s="4" t="s">
        <v>487</v>
      </c>
      <c r="AD35" s="4" t="s">
        <v>487</v>
      </c>
      <c r="AE35" s="4" t="s">
        <v>487</v>
      </c>
      <c r="AF35" s="4" t="s">
        <v>487</v>
      </c>
      <c r="AG35" s="4" t="s">
        <v>487</v>
      </c>
      <c r="AH35" s="4" t="s">
        <v>487</v>
      </c>
      <c r="AI35" s="4" t="s">
        <v>487</v>
      </c>
      <c r="AJ35" s="4" t="s">
        <v>487</v>
      </c>
      <c r="AK35" s="4" t="s">
        <v>487</v>
      </c>
      <c r="AL35" s="4" t="s">
        <v>487</v>
      </c>
      <c r="AM35" s="4" t="s">
        <v>487</v>
      </c>
      <c r="AN35" s="4" t="s">
        <v>487</v>
      </c>
      <c r="AO35" s="4" t="s">
        <v>487</v>
      </c>
      <c r="AP35" s="4" t="s">
        <v>487</v>
      </c>
      <c r="AQ35" s="4" t="s">
        <v>487</v>
      </c>
      <c r="AR35" s="4" t="s">
        <v>131</v>
      </c>
      <c r="AS35" s="4" t="s">
        <v>133</v>
      </c>
      <c r="AT35" s="4" t="s">
        <v>1147</v>
      </c>
      <c r="AU35" s="4" t="s">
        <v>1181</v>
      </c>
      <c r="AV35" s="4" t="s">
        <v>544</v>
      </c>
      <c r="AW35" s="4" t="s">
        <v>544</v>
      </c>
    </row>
    <row r="36" spans="1:49" ht="15" customHeight="1" x14ac:dyDescent="0.25">
      <c r="A36" s="4" t="s">
        <v>27</v>
      </c>
      <c r="B36" s="4" t="s">
        <v>46</v>
      </c>
      <c r="C36" s="4" t="s">
        <v>487</v>
      </c>
      <c r="D36" s="4" t="s">
        <v>487</v>
      </c>
      <c r="E36" s="4" t="s">
        <v>487</v>
      </c>
      <c r="F36" s="4" t="s">
        <v>487</v>
      </c>
      <c r="G36" s="4" t="s">
        <v>487</v>
      </c>
      <c r="H36" s="4" t="s">
        <v>487</v>
      </c>
      <c r="I36" s="4" t="s">
        <v>487</v>
      </c>
      <c r="J36" s="4" t="s">
        <v>272</v>
      </c>
      <c r="K36" s="4" t="s">
        <v>207</v>
      </c>
      <c r="L36" s="4" t="s">
        <v>207</v>
      </c>
      <c r="M36" s="4" t="s">
        <v>129</v>
      </c>
      <c r="N36" s="4" t="s">
        <v>487</v>
      </c>
      <c r="O36" s="4" t="s">
        <v>487</v>
      </c>
      <c r="P36" s="4" t="s">
        <v>487</v>
      </c>
      <c r="Q36" s="4" t="s">
        <v>487</v>
      </c>
      <c r="R36" s="4" t="s">
        <v>487</v>
      </c>
      <c r="S36" s="4" t="s">
        <v>487</v>
      </c>
      <c r="T36" s="4" t="s">
        <v>487</v>
      </c>
      <c r="U36" s="4" t="s">
        <v>487</v>
      </c>
      <c r="V36" s="4" t="s">
        <v>487</v>
      </c>
      <c r="W36" s="4" t="s">
        <v>487</v>
      </c>
      <c r="X36" s="7" t="s">
        <v>487</v>
      </c>
      <c r="Y36" s="7"/>
      <c r="Z36" s="4" t="s">
        <v>487</v>
      </c>
      <c r="AA36" s="4" t="s">
        <v>487</v>
      </c>
      <c r="AB36" s="4" t="s">
        <v>487</v>
      </c>
      <c r="AC36" s="4" t="s">
        <v>487</v>
      </c>
      <c r="AD36" s="4" t="s">
        <v>487</v>
      </c>
      <c r="AE36" s="4" t="s">
        <v>487</v>
      </c>
      <c r="AF36" s="4" t="s">
        <v>487</v>
      </c>
      <c r="AG36" s="4" t="s">
        <v>487</v>
      </c>
      <c r="AH36" s="4" t="s">
        <v>487</v>
      </c>
      <c r="AI36" s="4" t="s">
        <v>487</v>
      </c>
      <c r="AJ36" s="4" t="s">
        <v>487</v>
      </c>
      <c r="AK36" s="4" t="s">
        <v>487</v>
      </c>
      <c r="AL36" s="4" t="s">
        <v>487</v>
      </c>
      <c r="AM36" s="4" t="s">
        <v>487</v>
      </c>
      <c r="AN36" s="4" t="s">
        <v>487</v>
      </c>
      <c r="AO36" s="4" t="s">
        <v>487</v>
      </c>
      <c r="AP36" s="4" t="s">
        <v>487</v>
      </c>
      <c r="AQ36" s="4" t="s">
        <v>487</v>
      </c>
      <c r="AR36" s="4" t="s">
        <v>65</v>
      </c>
      <c r="AS36" s="4" t="s">
        <v>135</v>
      </c>
      <c r="AT36" s="4" t="s">
        <v>1164</v>
      </c>
      <c r="AU36" s="4" t="s">
        <v>1174</v>
      </c>
      <c r="AV36" s="4" t="s">
        <v>544</v>
      </c>
      <c r="AW36" s="4" t="s">
        <v>544</v>
      </c>
    </row>
    <row r="37" spans="1:49" ht="14.25" customHeight="1" x14ac:dyDescent="0.25">
      <c r="A37" s="4" t="s">
        <v>27</v>
      </c>
      <c r="B37" s="4" t="s">
        <v>1139</v>
      </c>
      <c r="C37" s="4" t="s">
        <v>487</v>
      </c>
      <c r="D37" s="4" t="s">
        <v>487</v>
      </c>
      <c r="E37" s="4" t="s">
        <v>487</v>
      </c>
      <c r="F37" s="4" t="s">
        <v>487</v>
      </c>
      <c r="G37" s="4" t="s">
        <v>487</v>
      </c>
      <c r="H37" s="4" t="s">
        <v>487</v>
      </c>
      <c r="I37" s="4" t="s">
        <v>487</v>
      </c>
      <c r="J37" s="4" t="s">
        <v>207</v>
      </c>
      <c r="K37" s="4" t="s">
        <v>66</v>
      </c>
      <c r="L37" s="4" t="s">
        <v>65</v>
      </c>
      <c r="M37" s="4" t="s">
        <v>131</v>
      </c>
      <c r="N37" s="4" t="s">
        <v>129</v>
      </c>
      <c r="O37" s="4" t="s">
        <v>487</v>
      </c>
      <c r="P37" s="4" t="s">
        <v>487</v>
      </c>
      <c r="Q37" s="4" t="s">
        <v>487</v>
      </c>
      <c r="R37" s="4" t="s">
        <v>487</v>
      </c>
      <c r="S37" s="4" t="s">
        <v>487</v>
      </c>
      <c r="T37" s="4" t="s">
        <v>487</v>
      </c>
      <c r="U37" s="4" t="s">
        <v>487</v>
      </c>
      <c r="V37" s="4" t="s">
        <v>487</v>
      </c>
      <c r="W37" s="4" t="s">
        <v>487</v>
      </c>
      <c r="X37" s="7" t="s">
        <v>487</v>
      </c>
      <c r="Y37" s="7"/>
      <c r="Z37" s="4" t="s">
        <v>487</v>
      </c>
      <c r="AA37" s="4" t="s">
        <v>487</v>
      </c>
      <c r="AB37" s="4" t="s">
        <v>487</v>
      </c>
      <c r="AC37" s="4" t="s">
        <v>487</v>
      </c>
      <c r="AD37" s="4" t="s">
        <v>487</v>
      </c>
      <c r="AE37" s="4" t="s">
        <v>487</v>
      </c>
      <c r="AF37" s="4" t="s">
        <v>487</v>
      </c>
      <c r="AG37" s="4" t="s">
        <v>487</v>
      </c>
      <c r="AH37" s="4" t="s">
        <v>487</v>
      </c>
      <c r="AI37" s="4" t="s">
        <v>487</v>
      </c>
      <c r="AJ37" s="4" t="s">
        <v>487</v>
      </c>
      <c r="AK37" s="4" t="s">
        <v>487</v>
      </c>
      <c r="AL37" s="4" t="s">
        <v>487</v>
      </c>
      <c r="AM37" s="4" t="s">
        <v>487</v>
      </c>
      <c r="AN37" s="4" t="s">
        <v>487</v>
      </c>
      <c r="AO37" s="4" t="s">
        <v>487</v>
      </c>
      <c r="AP37" s="4" t="s">
        <v>487</v>
      </c>
      <c r="AQ37" s="4" t="s">
        <v>487</v>
      </c>
      <c r="AR37" s="4" t="s">
        <v>116</v>
      </c>
      <c r="AS37" s="4" t="s">
        <v>426</v>
      </c>
      <c r="AT37" s="4" t="s">
        <v>1164</v>
      </c>
      <c r="AU37" s="4" t="s">
        <v>1155</v>
      </c>
      <c r="AV37" s="4" t="s">
        <v>544</v>
      </c>
      <c r="AW37" s="4" t="s">
        <v>544</v>
      </c>
    </row>
    <row r="38" spans="1:49" ht="14.25" customHeight="1" x14ac:dyDescent="0.25">
      <c r="A38" s="4" t="s">
        <v>27</v>
      </c>
      <c r="B38" s="4" t="s">
        <v>1140</v>
      </c>
      <c r="C38" s="4" t="s">
        <v>487</v>
      </c>
      <c r="D38" s="4" t="s">
        <v>487</v>
      </c>
      <c r="E38" s="4" t="s">
        <v>487</v>
      </c>
      <c r="F38" s="4" t="s">
        <v>487</v>
      </c>
      <c r="G38" s="4" t="s">
        <v>487</v>
      </c>
      <c r="H38" s="4" t="s">
        <v>207</v>
      </c>
      <c r="I38" s="4" t="s">
        <v>272</v>
      </c>
      <c r="J38" s="4" t="s">
        <v>131</v>
      </c>
      <c r="K38" s="4" t="s">
        <v>203</v>
      </c>
      <c r="L38" s="4" t="s">
        <v>119</v>
      </c>
      <c r="M38" s="4" t="s">
        <v>131</v>
      </c>
      <c r="N38" s="4" t="s">
        <v>207</v>
      </c>
      <c r="O38" s="4" t="s">
        <v>207</v>
      </c>
      <c r="P38" s="4" t="s">
        <v>487</v>
      </c>
      <c r="Q38" s="4" t="s">
        <v>487</v>
      </c>
      <c r="R38" s="4" t="s">
        <v>487</v>
      </c>
      <c r="S38" s="4" t="s">
        <v>487</v>
      </c>
      <c r="T38" s="4" t="s">
        <v>487</v>
      </c>
      <c r="U38" s="4" t="s">
        <v>487</v>
      </c>
      <c r="V38" s="4" t="s">
        <v>487</v>
      </c>
      <c r="W38" s="4" t="s">
        <v>487</v>
      </c>
      <c r="X38" s="7" t="s">
        <v>487</v>
      </c>
      <c r="Y38" s="7"/>
      <c r="Z38" s="4" t="s">
        <v>487</v>
      </c>
      <c r="AA38" s="4" t="s">
        <v>487</v>
      </c>
      <c r="AB38" s="4" t="s">
        <v>487</v>
      </c>
      <c r="AC38" s="4" t="s">
        <v>487</v>
      </c>
      <c r="AD38" s="4" t="s">
        <v>487</v>
      </c>
      <c r="AE38" s="4" t="s">
        <v>487</v>
      </c>
      <c r="AF38" s="4" t="s">
        <v>487</v>
      </c>
      <c r="AG38" s="4" t="s">
        <v>487</v>
      </c>
      <c r="AH38" s="4" t="s">
        <v>487</v>
      </c>
      <c r="AI38" s="4" t="s">
        <v>487</v>
      </c>
      <c r="AJ38" s="4" t="s">
        <v>487</v>
      </c>
      <c r="AK38" s="4" t="s">
        <v>487</v>
      </c>
      <c r="AL38" s="4" t="s">
        <v>487</v>
      </c>
      <c r="AM38" s="4" t="s">
        <v>487</v>
      </c>
      <c r="AN38" s="4" t="s">
        <v>487</v>
      </c>
      <c r="AO38" s="4" t="s">
        <v>487</v>
      </c>
      <c r="AP38" s="4" t="s">
        <v>487</v>
      </c>
      <c r="AQ38" s="4" t="s">
        <v>487</v>
      </c>
      <c r="AR38" s="4" t="s">
        <v>141</v>
      </c>
      <c r="AS38" s="4" t="s">
        <v>901</v>
      </c>
      <c r="AT38" s="4" t="s">
        <v>1147</v>
      </c>
      <c r="AU38" s="4" t="s">
        <v>1183</v>
      </c>
      <c r="AV38" s="4" t="s">
        <v>207</v>
      </c>
      <c r="AW38" s="4" t="s">
        <v>1184</v>
      </c>
    </row>
    <row r="39" spans="1:49" ht="14.25" customHeight="1" x14ac:dyDescent="0.25">
      <c r="A39" s="4" t="s">
        <v>27</v>
      </c>
      <c r="B39" s="4" t="s">
        <v>1141</v>
      </c>
      <c r="C39" s="4" t="s">
        <v>487</v>
      </c>
      <c r="D39" s="4" t="s">
        <v>487</v>
      </c>
      <c r="E39" s="4" t="s">
        <v>487</v>
      </c>
      <c r="F39" s="4" t="s">
        <v>487</v>
      </c>
      <c r="G39" s="4" t="s">
        <v>487</v>
      </c>
      <c r="H39" s="4" t="s">
        <v>129</v>
      </c>
      <c r="I39" s="4" t="s">
        <v>336</v>
      </c>
      <c r="J39" s="4" t="s">
        <v>119</v>
      </c>
      <c r="K39" s="4" t="s">
        <v>329</v>
      </c>
      <c r="L39" s="4" t="s">
        <v>447</v>
      </c>
      <c r="M39" s="4" t="s">
        <v>344</v>
      </c>
      <c r="N39" s="4" t="s">
        <v>67</v>
      </c>
      <c r="O39" s="4" t="s">
        <v>272</v>
      </c>
      <c r="P39" s="4" t="s">
        <v>207</v>
      </c>
      <c r="Q39" s="4" t="s">
        <v>487</v>
      </c>
      <c r="R39" s="4" t="s">
        <v>487</v>
      </c>
      <c r="S39" s="4" t="s">
        <v>487</v>
      </c>
      <c r="T39" s="4" t="s">
        <v>487</v>
      </c>
      <c r="U39" s="4" t="s">
        <v>487</v>
      </c>
      <c r="V39" s="4" t="s">
        <v>487</v>
      </c>
      <c r="W39" s="4" t="s">
        <v>487</v>
      </c>
      <c r="X39" s="7" t="s">
        <v>487</v>
      </c>
      <c r="Y39" s="7"/>
      <c r="Z39" s="4" t="s">
        <v>487</v>
      </c>
      <c r="AA39" s="4" t="s">
        <v>487</v>
      </c>
      <c r="AB39" s="4" t="s">
        <v>487</v>
      </c>
      <c r="AC39" s="4" t="s">
        <v>487</v>
      </c>
      <c r="AD39" s="4" t="s">
        <v>487</v>
      </c>
      <c r="AE39" s="4" t="s">
        <v>487</v>
      </c>
      <c r="AF39" s="4" t="s">
        <v>487</v>
      </c>
      <c r="AG39" s="4" t="s">
        <v>487</v>
      </c>
      <c r="AH39" s="4" t="s">
        <v>487</v>
      </c>
      <c r="AI39" s="4" t="s">
        <v>487</v>
      </c>
      <c r="AJ39" s="4" t="s">
        <v>487</v>
      </c>
      <c r="AK39" s="4" t="s">
        <v>487</v>
      </c>
      <c r="AL39" s="4" t="s">
        <v>487</v>
      </c>
      <c r="AM39" s="4" t="s">
        <v>487</v>
      </c>
      <c r="AN39" s="4" t="s">
        <v>487</v>
      </c>
      <c r="AO39" s="4" t="s">
        <v>487</v>
      </c>
      <c r="AP39" s="4" t="s">
        <v>487</v>
      </c>
      <c r="AQ39" s="4" t="s">
        <v>487</v>
      </c>
      <c r="AR39" s="4" t="s">
        <v>147</v>
      </c>
      <c r="AS39" s="4" t="s">
        <v>145</v>
      </c>
      <c r="AT39" s="4" t="s">
        <v>1164</v>
      </c>
      <c r="AU39" s="4" t="s">
        <v>1185</v>
      </c>
      <c r="AV39" s="4" t="s">
        <v>129</v>
      </c>
      <c r="AW39" s="4" t="s">
        <v>1184</v>
      </c>
    </row>
    <row r="40" spans="1:49" ht="14.25" customHeight="1" x14ac:dyDescent="0.25">
      <c r="A40" s="4" t="s">
        <v>27</v>
      </c>
      <c r="B40" s="4" t="s">
        <v>1142</v>
      </c>
      <c r="C40" s="4" t="s">
        <v>487</v>
      </c>
      <c r="D40" s="4" t="s">
        <v>487</v>
      </c>
      <c r="E40" s="4" t="s">
        <v>487</v>
      </c>
      <c r="F40" s="4" t="s">
        <v>487</v>
      </c>
      <c r="G40" s="4" t="s">
        <v>207</v>
      </c>
      <c r="H40" s="4" t="s">
        <v>68</v>
      </c>
      <c r="I40" s="4" t="s">
        <v>115</v>
      </c>
      <c r="J40" s="4" t="s">
        <v>1020</v>
      </c>
      <c r="K40" s="4" t="s">
        <v>978</v>
      </c>
      <c r="L40" s="4" t="s">
        <v>370</v>
      </c>
      <c r="M40" s="4" t="s">
        <v>209</v>
      </c>
      <c r="N40" s="4" t="s">
        <v>129</v>
      </c>
      <c r="O40" s="4" t="s">
        <v>487</v>
      </c>
      <c r="P40" s="4" t="s">
        <v>487</v>
      </c>
      <c r="Q40" s="4" t="s">
        <v>487</v>
      </c>
      <c r="R40" s="4" t="s">
        <v>487</v>
      </c>
      <c r="S40" s="4" t="s">
        <v>487</v>
      </c>
      <c r="T40" s="4" t="s">
        <v>487</v>
      </c>
      <c r="U40" s="4" t="s">
        <v>487</v>
      </c>
      <c r="V40" s="4" t="s">
        <v>487</v>
      </c>
      <c r="W40" s="4" t="s">
        <v>487</v>
      </c>
      <c r="X40" s="7" t="s">
        <v>487</v>
      </c>
      <c r="Y40" s="7"/>
      <c r="Z40" s="4" t="s">
        <v>487</v>
      </c>
      <c r="AA40" s="4" t="s">
        <v>487</v>
      </c>
      <c r="AB40" s="4" t="s">
        <v>487</v>
      </c>
      <c r="AC40" s="4" t="s">
        <v>487</v>
      </c>
      <c r="AD40" s="4" t="s">
        <v>487</v>
      </c>
      <c r="AE40" s="4" t="s">
        <v>487</v>
      </c>
      <c r="AF40" s="4" t="s">
        <v>487</v>
      </c>
      <c r="AG40" s="4" t="s">
        <v>487</v>
      </c>
      <c r="AH40" s="4" t="s">
        <v>487</v>
      </c>
      <c r="AI40" s="4" t="s">
        <v>487</v>
      </c>
      <c r="AJ40" s="4" t="s">
        <v>487</v>
      </c>
      <c r="AK40" s="4" t="s">
        <v>487</v>
      </c>
      <c r="AL40" s="4" t="s">
        <v>487</v>
      </c>
      <c r="AM40" s="4" t="s">
        <v>487</v>
      </c>
      <c r="AN40" s="4" t="s">
        <v>487</v>
      </c>
      <c r="AO40" s="4" t="s">
        <v>487</v>
      </c>
      <c r="AP40" s="4" t="s">
        <v>487</v>
      </c>
      <c r="AQ40" s="4" t="s">
        <v>487</v>
      </c>
      <c r="AR40" s="4" t="s">
        <v>151</v>
      </c>
      <c r="AS40" s="4" t="s">
        <v>118</v>
      </c>
      <c r="AT40" s="4" t="s">
        <v>1164</v>
      </c>
      <c r="AU40" s="4" t="s">
        <v>1186</v>
      </c>
      <c r="AV40" s="4" t="s">
        <v>544</v>
      </c>
      <c r="AW40" s="4" t="s">
        <v>544</v>
      </c>
    </row>
    <row r="41" spans="1:49" ht="15" customHeight="1" x14ac:dyDescent="0.25">
      <c r="A41" s="4" t="s">
        <v>27</v>
      </c>
      <c r="B41" s="4" t="s">
        <v>42</v>
      </c>
      <c r="C41" s="4" t="s">
        <v>487</v>
      </c>
      <c r="D41" s="4" t="s">
        <v>487</v>
      </c>
      <c r="E41" s="4" t="s">
        <v>487</v>
      </c>
      <c r="F41" s="4" t="s">
        <v>487</v>
      </c>
      <c r="G41" s="4" t="s">
        <v>487</v>
      </c>
      <c r="H41" s="4" t="s">
        <v>64</v>
      </c>
      <c r="I41" s="4" t="s">
        <v>259</v>
      </c>
      <c r="J41" s="4" t="s">
        <v>195</v>
      </c>
      <c r="K41" s="4" t="s">
        <v>976</v>
      </c>
      <c r="L41" s="4" t="s">
        <v>176</v>
      </c>
      <c r="M41" s="4" t="s">
        <v>259</v>
      </c>
      <c r="N41" s="4" t="s">
        <v>64</v>
      </c>
      <c r="O41" s="4" t="s">
        <v>272</v>
      </c>
      <c r="P41" s="4" t="s">
        <v>487</v>
      </c>
      <c r="Q41" s="4" t="s">
        <v>487</v>
      </c>
      <c r="R41" s="4" t="s">
        <v>487</v>
      </c>
      <c r="S41" s="4" t="s">
        <v>487</v>
      </c>
      <c r="T41" s="4" t="s">
        <v>487</v>
      </c>
      <c r="U41" s="4" t="s">
        <v>487</v>
      </c>
      <c r="V41" s="4" t="s">
        <v>487</v>
      </c>
      <c r="W41" s="4" t="s">
        <v>487</v>
      </c>
      <c r="X41" s="7" t="s">
        <v>487</v>
      </c>
      <c r="Y41" s="7"/>
      <c r="Z41" s="4" t="s">
        <v>487</v>
      </c>
      <c r="AA41" s="4" t="s">
        <v>487</v>
      </c>
      <c r="AB41" s="4" t="s">
        <v>487</v>
      </c>
      <c r="AC41" s="4" t="s">
        <v>487</v>
      </c>
      <c r="AD41" s="4" t="s">
        <v>487</v>
      </c>
      <c r="AE41" s="4" t="s">
        <v>487</v>
      </c>
      <c r="AF41" s="4" t="s">
        <v>487</v>
      </c>
      <c r="AG41" s="4" t="s">
        <v>487</v>
      </c>
      <c r="AH41" s="4" t="s">
        <v>487</v>
      </c>
      <c r="AI41" s="4" t="s">
        <v>487</v>
      </c>
      <c r="AJ41" s="4" t="s">
        <v>487</v>
      </c>
      <c r="AK41" s="4" t="s">
        <v>487</v>
      </c>
      <c r="AL41" s="4" t="s">
        <v>487</v>
      </c>
      <c r="AM41" s="4" t="s">
        <v>487</v>
      </c>
      <c r="AN41" s="4" t="s">
        <v>487</v>
      </c>
      <c r="AO41" s="4" t="s">
        <v>487</v>
      </c>
      <c r="AP41" s="4" t="s">
        <v>487</v>
      </c>
      <c r="AQ41" s="4" t="s">
        <v>487</v>
      </c>
      <c r="AR41" s="4" t="s">
        <v>155</v>
      </c>
      <c r="AS41" s="4" t="s">
        <v>153</v>
      </c>
      <c r="AT41" s="4" t="s">
        <v>1147</v>
      </c>
      <c r="AU41" s="4" t="s">
        <v>1187</v>
      </c>
      <c r="AV41" s="4" t="s">
        <v>272</v>
      </c>
      <c r="AW41" s="4" t="s">
        <v>1188</v>
      </c>
    </row>
    <row r="42" spans="1:49" ht="14.25" customHeight="1" x14ac:dyDescent="0.25">
      <c r="A42" s="4" t="s">
        <v>27</v>
      </c>
      <c r="B42" s="4" t="s">
        <v>1143</v>
      </c>
      <c r="C42" s="4" t="s">
        <v>487</v>
      </c>
      <c r="D42" s="4" t="s">
        <v>487</v>
      </c>
      <c r="E42" s="4" t="s">
        <v>487</v>
      </c>
      <c r="F42" s="4" t="s">
        <v>487</v>
      </c>
      <c r="G42" s="4" t="s">
        <v>487</v>
      </c>
      <c r="H42" s="4" t="s">
        <v>272</v>
      </c>
      <c r="I42" s="4" t="s">
        <v>66</v>
      </c>
      <c r="J42" s="4" t="s">
        <v>259</v>
      </c>
      <c r="K42" s="4" t="s">
        <v>327</v>
      </c>
      <c r="L42" s="4" t="s">
        <v>209</v>
      </c>
      <c r="M42" s="4" t="s">
        <v>115</v>
      </c>
      <c r="N42" s="4" t="s">
        <v>65</v>
      </c>
      <c r="O42" s="4" t="s">
        <v>487</v>
      </c>
      <c r="P42" s="4" t="s">
        <v>487</v>
      </c>
      <c r="Q42" s="4" t="s">
        <v>487</v>
      </c>
      <c r="R42" s="4" t="s">
        <v>487</v>
      </c>
      <c r="S42" s="4" t="s">
        <v>487</v>
      </c>
      <c r="T42" s="4" t="s">
        <v>487</v>
      </c>
      <c r="U42" s="4" t="s">
        <v>487</v>
      </c>
      <c r="V42" s="4" t="s">
        <v>487</v>
      </c>
      <c r="W42" s="4" t="s">
        <v>487</v>
      </c>
      <c r="X42" s="7" t="s">
        <v>487</v>
      </c>
      <c r="Y42" s="7"/>
      <c r="Z42" s="4" t="s">
        <v>487</v>
      </c>
      <c r="AA42" s="4" t="s">
        <v>487</v>
      </c>
      <c r="AB42" s="4" t="s">
        <v>487</v>
      </c>
      <c r="AC42" s="4" t="s">
        <v>487</v>
      </c>
      <c r="AD42" s="4" t="s">
        <v>487</v>
      </c>
      <c r="AE42" s="4" t="s">
        <v>487</v>
      </c>
      <c r="AF42" s="4" t="s">
        <v>487</v>
      </c>
      <c r="AG42" s="4" t="s">
        <v>487</v>
      </c>
      <c r="AH42" s="4" t="s">
        <v>487</v>
      </c>
      <c r="AI42" s="4" t="s">
        <v>487</v>
      </c>
      <c r="AJ42" s="4" t="s">
        <v>487</v>
      </c>
      <c r="AK42" s="4" t="s">
        <v>487</v>
      </c>
      <c r="AL42" s="4" t="s">
        <v>487</v>
      </c>
      <c r="AM42" s="4" t="s">
        <v>487</v>
      </c>
      <c r="AN42" s="4" t="s">
        <v>487</v>
      </c>
      <c r="AO42" s="4" t="s">
        <v>487</v>
      </c>
      <c r="AP42" s="4" t="s">
        <v>487</v>
      </c>
      <c r="AQ42" s="4" t="s">
        <v>487</v>
      </c>
      <c r="AR42" s="4" t="s">
        <v>160</v>
      </c>
      <c r="AS42" s="4" t="s">
        <v>158</v>
      </c>
      <c r="AT42" s="4" t="s">
        <v>1164</v>
      </c>
      <c r="AU42" s="4" t="s">
        <v>1189</v>
      </c>
      <c r="AV42" s="4" t="s">
        <v>544</v>
      </c>
      <c r="AW42" s="4" t="s">
        <v>544</v>
      </c>
    </row>
    <row r="43" spans="1:49" ht="14.25" customHeight="1" x14ac:dyDescent="0.25">
      <c r="A43" s="4" t="s">
        <v>27</v>
      </c>
      <c r="B43" s="4" t="s">
        <v>1144</v>
      </c>
      <c r="C43" s="4" t="s">
        <v>487</v>
      </c>
      <c r="D43" s="4" t="s">
        <v>487</v>
      </c>
      <c r="E43" s="4" t="s">
        <v>487</v>
      </c>
      <c r="F43" s="4" t="s">
        <v>487</v>
      </c>
      <c r="G43" s="4" t="s">
        <v>207</v>
      </c>
      <c r="H43" s="4" t="s">
        <v>131</v>
      </c>
      <c r="I43" s="4" t="s">
        <v>266</v>
      </c>
      <c r="J43" s="4" t="s">
        <v>381</v>
      </c>
      <c r="K43" s="4" t="s">
        <v>426</v>
      </c>
      <c r="L43" s="4" t="s">
        <v>329</v>
      </c>
      <c r="M43" s="4" t="s">
        <v>66</v>
      </c>
      <c r="N43" s="4" t="s">
        <v>129</v>
      </c>
      <c r="O43" s="4" t="s">
        <v>487</v>
      </c>
      <c r="P43" s="4" t="s">
        <v>487</v>
      </c>
      <c r="Q43" s="4" t="s">
        <v>487</v>
      </c>
      <c r="R43" s="4" t="s">
        <v>487</v>
      </c>
      <c r="S43" s="4" t="s">
        <v>487</v>
      </c>
      <c r="T43" s="4" t="s">
        <v>487</v>
      </c>
      <c r="U43" s="4" t="s">
        <v>487</v>
      </c>
      <c r="V43" s="4" t="s">
        <v>487</v>
      </c>
      <c r="W43" s="4" t="s">
        <v>487</v>
      </c>
      <c r="X43" s="7" t="s">
        <v>487</v>
      </c>
      <c r="Y43" s="7"/>
      <c r="Z43" s="4" t="s">
        <v>487</v>
      </c>
      <c r="AA43" s="4" t="s">
        <v>487</v>
      </c>
      <c r="AB43" s="4" t="s">
        <v>487</v>
      </c>
      <c r="AC43" s="4" t="s">
        <v>487</v>
      </c>
      <c r="AD43" s="4" t="s">
        <v>487</v>
      </c>
      <c r="AE43" s="4" t="s">
        <v>487</v>
      </c>
      <c r="AF43" s="4" t="s">
        <v>487</v>
      </c>
      <c r="AG43" s="4" t="s">
        <v>487</v>
      </c>
      <c r="AH43" s="4" t="s">
        <v>487</v>
      </c>
      <c r="AI43" s="4" t="s">
        <v>487</v>
      </c>
      <c r="AJ43" s="4" t="s">
        <v>487</v>
      </c>
      <c r="AK43" s="4" t="s">
        <v>487</v>
      </c>
      <c r="AL43" s="4" t="s">
        <v>487</v>
      </c>
      <c r="AM43" s="4" t="s">
        <v>487</v>
      </c>
      <c r="AN43" s="4" t="s">
        <v>487</v>
      </c>
      <c r="AO43" s="4" t="s">
        <v>487</v>
      </c>
      <c r="AP43" s="4" t="s">
        <v>487</v>
      </c>
      <c r="AQ43" s="4" t="s">
        <v>487</v>
      </c>
      <c r="AR43" s="4" t="s">
        <v>164</v>
      </c>
      <c r="AS43" s="4" t="s">
        <v>162</v>
      </c>
      <c r="AT43" s="4" t="s">
        <v>1147</v>
      </c>
      <c r="AU43" s="4" t="s">
        <v>1190</v>
      </c>
      <c r="AV43" s="4" t="s">
        <v>544</v>
      </c>
      <c r="AW43" s="4" t="s">
        <v>544</v>
      </c>
    </row>
    <row r="44" spans="1:49" ht="14.25" customHeight="1" x14ac:dyDescent="0.25">
      <c r="A44" s="4" t="s">
        <v>27</v>
      </c>
      <c r="B44" s="4" t="s">
        <v>1145</v>
      </c>
      <c r="C44" s="4" t="s">
        <v>487</v>
      </c>
      <c r="D44" s="4" t="s">
        <v>487</v>
      </c>
      <c r="E44" s="4" t="s">
        <v>487</v>
      </c>
      <c r="F44" s="4" t="s">
        <v>487</v>
      </c>
      <c r="G44" s="4" t="s">
        <v>487</v>
      </c>
      <c r="H44" s="4" t="s">
        <v>129</v>
      </c>
      <c r="I44" s="4" t="s">
        <v>203</v>
      </c>
      <c r="J44" s="4" t="s">
        <v>381</v>
      </c>
      <c r="K44" s="4" t="s">
        <v>426</v>
      </c>
      <c r="L44" s="4" t="s">
        <v>381</v>
      </c>
      <c r="M44" s="4" t="s">
        <v>66</v>
      </c>
      <c r="N44" s="4" t="s">
        <v>131</v>
      </c>
      <c r="O44" s="4" t="s">
        <v>487</v>
      </c>
      <c r="P44" s="4" t="s">
        <v>487</v>
      </c>
      <c r="Q44" s="4" t="s">
        <v>487</v>
      </c>
      <c r="R44" s="4" t="s">
        <v>487</v>
      </c>
      <c r="S44" s="4" t="s">
        <v>487</v>
      </c>
      <c r="T44" s="4" t="s">
        <v>487</v>
      </c>
      <c r="U44" s="4" t="s">
        <v>487</v>
      </c>
      <c r="V44" s="4" t="s">
        <v>487</v>
      </c>
      <c r="W44" s="4" t="s">
        <v>487</v>
      </c>
      <c r="X44" s="7" t="s">
        <v>487</v>
      </c>
      <c r="Y44" s="7"/>
      <c r="Z44" s="4" t="s">
        <v>487</v>
      </c>
      <c r="AA44" s="4" t="s">
        <v>487</v>
      </c>
      <c r="AB44" s="4" t="s">
        <v>487</v>
      </c>
      <c r="AC44" s="4" t="s">
        <v>487</v>
      </c>
      <c r="AD44" s="4" t="s">
        <v>487</v>
      </c>
      <c r="AE44" s="4" t="s">
        <v>487</v>
      </c>
      <c r="AF44" s="4" t="s">
        <v>487</v>
      </c>
      <c r="AG44" s="4" t="s">
        <v>487</v>
      </c>
      <c r="AH44" s="4" t="s">
        <v>487</v>
      </c>
      <c r="AI44" s="4" t="s">
        <v>487</v>
      </c>
      <c r="AJ44" s="4" t="s">
        <v>487</v>
      </c>
      <c r="AK44" s="4" t="s">
        <v>487</v>
      </c>
      <c r="AL44" s="4" t="s">
        <v>487</v>
      </c>
      <c r="AM44" s="4" t="s">
        <v>487</v>
      </c>
      <c r="AN44" s="4" t="s">
        <v>487</v>
      </c>
      <c r="AO44" s="4" t="s">
        <v>487</v>
      </c>
      <c r="AP44" s="4" t="s">
        <v>487</v>
      </c>
      <c r="AQ44" s="4" t="s">
        <v>487</v>
      </c>
      <c r="AR44" s="4" t="s">
        <v>167</v>
      </c>
      <c r="AS44" s="4" t="s">
        <v>153</v>
      </c>
      <c r="AT44" s="4" t="s">
        <v>1147</v>
      </c>
      <c r="AU44" s="4" t="s">
        <v>1191</v>
      </c>
      <c r="AV44" s="4" t="s">
        <v>544</v>
      </c>
      <c r="AW44" s="4" t="s">
        <v>544</v>
      </c>
    </row>
    <row r="45" spans="1:49" ht="14.25" customHeight="1" x14ac:dyDescent="0.25">
      <c r="A45" s="4" t="s">
        <v>27</v>
      </c>
      <c r="B45" s="4" t="s">
        <v>1146</v>
      </c>
      <c r="C45" s="4" t="s">
        <v>487</v>
      </c>
      <c r="D45" s="4" t="s">
        <v>487</v>
      </c>
      <c r="E45" s="4" t="s">
        <v>487</v>
      </c>
      <c r="F45" s="4" t="s">
        <v>272</v>
      </c>
      <c r="G45" s="4" t="s">
        <v>487</v>
      </c>
      <c r="H45" s="4" t="s">
        <v>131</v>
      </c>
      <c r="I45" s="4" t="s">
        <v>119</v>
      </c>
      <c r="J45" s="4" t="s">
        <v>432</v>
      </c>
      <c r="K45" s="4" t="s">
        <v>492</v>
      </c>
      <c r="L45" s="4" t="s">
        <v>1192</v>
      </c>
      <c r="M45" s="4" t="s">
        <v>119</v>
      </c>
      <c r="N45" s="4" t="s">
        <v>272</v>
      </c>
      <c r="O45" s="4" t="s">
        <v>487</v>
      </c>
      <c r="P45" s="4" t="s">
        <v>487</v>
      </c>
      <c r="Q45" s="4" t="s">
        <v>487</v>
      </c>
      <c r="R45" s="4" t="s">
        <v>487</v>
      </c>
      <c r="S45" s="4" t="s">
        <v>487</v>
      </c>
      <c r="T45" s="4" t="s">
        <v>487</v>
      </c>
      <c r="U45" s="4" t="s">
        <v>487</v>
      </c>
      <c r="V45" s="4" t="s">
        <v>487</v>
      </c>
      <c r="W45" s="4" t="s">
        <v>487</v>
      </c>
      <c r="X45" s="7" t="s">
        <v>487</v>
      </c>
      <c r="Y45" s="7"/>
      <c r="Z45" s="4" t="s">
        <v>487</v>
      </c>
      <c r="AA45" s="4" t="s">
        <v>487</v>
      </c>
      <c r="AB45" s="4" t="s">
        <v>487</v>
      </c>
      <c r="AC45" s="4" t="s">
        <v>487</v>
      </c>
      <c r="AD45" s="4" t="s">
        <v>487</v>
      </c>
      <c r="AE45" s="4" t="s">
        <v>487</v>
      </c>
      <c r="AF45" s="4" t="s">
        <v>487</v>
      </c>
      <c r="AG45" s="4" t="s">
        <v>487</v>
      </c>
      <c r="AH45" s="4" t="s">
        <v>487</v>
      </c>
      <c r="AI45" s="4" t="s">
        <v>487</v>
      </c>
      <c r="AJ45" s="4" t="s">
        <v>487</v>
      </c>
      <c r="AK45" s="4" t="s">
        <v>487</v>
      </c>
      <c r="AL45" s="4" t="s">
        <v>487</v>
      </c>
      <c r="AM45" s="4" t="s">
        <v>487</v>
      </c>
      <c r="AN45" s="4" t="s">
        <v>487</v>
      </c>
      <c r="AO45" s="4" t="s">
        <v>487</v>
      </c>
      <c r="AP45" s="4" t="s">
        <v>487</v>
      </c>
      <c r="AQ45" s="4" t="s">
        <v>487</v>
      </c>
      <c r="AR45" s="4" t="s">
        <v>164</v>
      </c>
      <c r="AS45" s="4" t="s">
        <v>53</v>
      </c>
      <c r="AT45" s="4" t="s">
        <v>1147</v>
      </c>
      <c r="AU45" s="4" t="s">
        <v>1193</v>
      </c>
      <c r="AV45" s="4" t="s">
        <v>544</v>
      </c>
      <c r="AW45" s="4" t="s">
        <v>544</v>
      </c>
    </row>
    <row r="46" spans="1:49" ht="15" customHeight="1" x14ac:dyDescent="0.25">
      <c r="A46" s="4" t="s">
        <v>27</v>
      </c>
      <c r="B46" s="4" t="s">
        <v>1149</v>
      </c>
      <c r="C46" s="4" t="s">
        <v>487</v>
      </c>
      <c r="D46" s="4" t="s">
        <v>487</v>
      </c>
      <c r="E46" s="4" t="s">
        <v>487</v>
      </c>
      <c r="F46" s="4" t="s">
        <v>487</v>
      </c>
      <c r="G46" s="4" t="s">
        <v>487</v>
      </c>
      <c r="H46" s="4" t="s">
        <v>67</v>
      </c>
      <c r="I46" s="4" t="s">
        <v>203</v>
      </c>
      <c r="J46" s="4" t="s">
        <v>199</v>
      </c>
      <c r="K46" s="4" t="s">
        <v>377</v>
      </c>
      <c r="L46" s="4" t="s">
        <v>381</v>
      </c>
      <c r="M46" s="4" t="s">
        <v>64</v>
      </c>
      <c r="N46" s="4" t="s">
        <v>207</v>
      </c>
      <c r="O46" s="4" t="s">
        <v>487</v>
      </c>
      <c r="P46" s="4" t="s">
        <v>487</v>
      </c>
      <c r="Q46" s="4" t="s">
        <v>207</v>
      </c>
      <c r="R46" s="4" t="s">
        <v>487</v>
      </c>
      <c r="S46" s="4" t="s">
        <v>487</v>
      </c>
      <c r="T46" s="4" t="s">
        <v>487</v>
      </c>
      <c r="U46" s="4" t="s">
        <v>487</v>
      </c>
      <c r="V46" s="4" t="s">
        <v>487</v>
      </c>
      <c r="W46" s="4" t="s">
        <v>487</v>
      </c>
      <c r="X46" s="7" t="s">
        <v>487</v>
      </c>
      <c r="Y46" s="7"/>
      <c r="Z46" s="4" t="s">
        <v>487</v>
      </c>
      <c r="AA46" s="4" t="s">
        <v>487</v>
      </c>
      <c r="AB46" s="4" t="s">
        <v>487</v>
      </c>
      <c r="AC46" s="4" t="s">
        <v>487</v>
      </c>
      <c r="AD46" s="4" t="s">
        <v>487</v>
      </c>
      <c r="AE46" s="4" t="s">
        <v>487</v>
      </c>
      <c r="AF46" s="4" t="s">
        <v>487</v>
      </c>
      <c r="AG46" s="4" t="s">
        <v>487</v>
      </c>
      <c r="AH46" s="4" t="s">
        <v>487</v>
      </c>
      <c r="AI46" s="4" t="s">
        <v>487</v>
      </c>
      <c r="AJ46" s="4" t="s">
        <v>487</v>
      </c>
      <c r="AK46" s="4" t="s">
        <v>487</v>
      </c>
      <c r="AL46" s="4" t="s">
        <v>487</v>
      </c>
      <c r="AM46" s="4" t="s">
        <v>487</v>
      </c>
      <c r="AN46" s="4" t="s">
        <v>487</v>
      </c>
      <c r="AO46" s="4" t="s">
        <v>487</v>
      </c>
      <c r="AP46" s="4" t="s">
        <v>487</v>
      </c>
      <c r="AQ46" s="4" t="s">
        <v>487</v>
      </c>
      <c r="AR46" s="4" t="s">
        <v>171</v>
      </c>
      <c r="AS46" s="4" t="s">
        <v>97</v>
      </c>
      <c r="AT46" s="4" t="s">
        <v>1147</v>
      </c>
      <c r="AU46" s="4" t="s">
        <v>1194</v>
      </c>
      <c r="AV46" s="4" t="s">
        <v>207</v>
      </c>
      <c r="AW46" s="4" t="s">
        <v>1195</v>
      </c>
    </row>
    <row r="47" spans="1:49" ht="14.25" customHeight="1" x14ac:dyDescent="0.25">
      <c r="A47" s="4" t="s">
        <v>27</v>
      </c>
      <c r="B47" s="4" t="s">
        <v>1151</v>
      </c>
      <c r="C47" s="4" t="s">
        <v>487</v>
      </c>
      <c r="D47" s="4" t="s">
        <v>487</v>
      </c>
      <c r="E47" s="4" t="s">
        <v>487</v>
      </c>
      <c r="F47" s="4" t="s">
        <v>487</v>
      </c>
      <c r="G47" s="4" t="s">
        <v>207</v>
      </c>
      <c r="H47" s="4" t="s">
        <v>207</v>
      </c>
      <c r="I47" s="4" t="s">
        <v>68</v>
      </c>
      <c r="J47" s="4" t="s">
        <v>116</v>
      </c>
      <c r="K47" s="4" t="s">
        <v>1020</v>
      </c>
      <c r="L47" s="4" t="s">
        <v>119</v>
      </c>
      <c r="M47" s="4" t="s">
        <v>272</v>
      </c>
      <c r="N47" s="4" t="s">
        <v>487</v>
      </c>
      <c r="O47" s="4" t="s">
        <v>487</v>
      </c>
      <c r="P47" s="4" t="s">
        <v>487</v>
      </c>
      <c r="Q47" s="4" t="s">
        <v>487</v>
      </c>
      <c r="R47" s="4" t="s">
        <v>487</v>
      </c>
      <c r="S47" s="4" t="s">
        <v>487</v>
      </c>
      <c r="T47" s="4" t="s">
        <v>487</v>
      </c>
      <c r="U47" s="4" t="s">
        <v>487</v>
      </c>
      <c r="V47" s="4" t="s">
        <v>487</v>
      </c>
      <c r="W47" s="4" t="s">
        <v>487</v>
      </c>
      <c r="X47" s="7" t="s">
        <v>487</v>
      </c>
      <c r="Y47" s="7"/>
      <c r="Z47" s="4" t="s">
        <v>487</v>
      </c>
      <c r="AA47" s="4" t="s">
        <v>487</v>
      </c>
      <c r="AB47" s="4" t="s">
        <v>487</v>
      </c>
      <c r="AC47" s="4" t="s">
        <v>487</v>
      </c>
      <c r="AD47" s="4" t="s">
        <v>487</v>
      </c>
      <c r="AE47" s="4" t="s">
        <v>487</v>
      </c>
      <c r="AF47" s="4" t="s">
        <v>487</v>
      </c>
      <c r="AG47" s="4" t="s">
        <v>487</v>
      </c>
      <c r="AH47" s="4" t="s">
        <v>487</v>
      </c>
      <c r="AI47" s="4" t="s">
        <v>487</v>
      </c>
      <c r="AJ47" s="4" t="s">
        <v>487</v>
      </c>
      <c r="AK47" s="4" t="s">
        <v>487</v>
      </c>
      <c r="AL47" s="4" t="s">
        <v>487</v>
      </c>
      <c r="AM47" s="4" t="s">
        <v>487</v>
      </c>
      <c r="AN47" s="4" t="s">
        <v>487</v>
      </c>
      <c r="AO47" s="4" t="s">
        <v>487</v>
      </c>
      <c r="AP47" s="4" t="s">
        <v>487</v>
      </c>
      <c r="AQ47" s="4" t="s">
        <v>487</v>
      </c>
      <c r="AR47" s="4" t="s">
        <v>177</v>
      </c>
      <c r="AS47" s="4" t="s">
        <v>100</v>
      </c>
      <c r="AT47" s="4" t="s">
        <v>1147</v>
      </c>
      <c r="AU47" s="4" t="s">
        <v>1196</v>
      </c>
      <c r="AV47" s="4" t="s">
        <v>544</v>
      </c>
      <c r="AW47" s="4" t="s">
        <v>544</v>
      </c>
    </row>
    <row r="48" spans="1:49" ht="14.25" customHeight="1" x14ac:dyDescent="0.25">
      <c r="A48" s="4" t="s">
        <v>27</v>
      </c>
      <c r="B48" s="4" t="s">
        <v>1154</v>
      </c>
      <c r="C48" s="4" t="s">
        <v>487</v>
      </c>
      <c r="D48" s="4" t="s">
        <v>487</v>
      </c>
      <c r="E48" s="4" t="s">
        <v>487</v>
      </c>
      <c r="F48" s="4" t="s">
        <v>207</v>
      </c>
      <c r="G48" s="4" t="s">
        <v>131</v>
      </c>
      <c r="H48" s="4" t="s">
        <v>64</v>
      </c>
      <c r="I48" s="4" t="s">
        <v>119</v>
      </c>
      <c r="J48" s="4" t="s">
        <v>365</v>
      </c>
      <c r="K48" s="4" t="s">
        <v>381</v>
      </c>
      <c r="L48" s="4" t="s">
        <v>343</v>
      </c>
      <c r="M48" s="4" t="s">
        <v>207</v>
      </c>
      <c r="N48" s="4" t="s">
        <v>487</v>
      </c>
      <c r="O48" s="4" t="s">
        <v>487</v>
      </c>
      <c r="P48" s="4" t="s">
        <v>487</v>
      </c>
      <c r="Q48" s="4" t="s">
        <v>487</v>
      </c>
      <c r="R48" s="4" t="s">
        <v>487</v>
      </c>
      <c r="S48" s="4" t="s">
        <v>487</v>
      </c>
      <c r="T48" s="4" t="s">
        <v>487</v>
      </c>
      <c r="U48" s="4" t="s">
        <v>487</v>
      </c>
      <c r="V48" s="4" t="s">
        <v>487</v>
      </c>
      <c r="W48" s="4" t="s">
        <v>487</v>
      </c>
      <c r="X48" s="7" t="s">
        <v>487</v>
      </c>
      <c r="Y48" s="7"/>
      <c r="Z48" s="4" t="s">
        <v>487</v>
      </c>
      <c r="AA48" s="4" t="s">
        <v>487</v>
      </c>
      <c r="AB48" s="4" t="s">
        <v>487</v>
      </c>
      <c r="AC48" s="4" t="s">
        <v>487</v>
      </c>
      <c r="AD48" s="4" t="s">
        <v>487</v>
      </c>
      <c r="AE48" s="4" t="s">
        <v>487</v>
      </c>
      <c r="AF48" s="4" t="s">
        <v>487</v>
      </c>
      <c r="AG48" s="4" t="s">
        <v>487</v>
      </c>
      <c r="AH48" s="4" t="s">
        <v>487</v>
      </c>
      <c r="AI48" s="4" t="s">
        <v>487</v>
      </c>
      <c r="AJ48" s="4" t="s">
        <v>487</v>
      </c>
      <c r="AK48" s="4" t="s">
        <v>487</v>
      </c>
      <c r="AL48" s="4" t="s">
        <v>487</v>
      </c>
      <c r="AM48" s="4" t="s">
        <v>487</v>
      </c>
      <c r="AN48" s="4" t="s">
        <v>487</v>
      </c>
      <c r="AO48" s="4" t="s">
        <v>487</v>
      </c>
      <c r="AP48" s="4" t="s">
        <v>487</v>
      </c>
      <c r="AQ48" s="4" t="s">
        <v>487</v>
      </c>
      <c r="AR48" s="4" t="s">
        <v>181</v>
      </c>
      <c r="AS48" s="4" t="s">
        <v>179</v>
      </c>
      <c r="AT48" s="4" t="s">
        <v>1147</v>
      </c>
      <c r="AU48" s="4" t="s">
        <v>1197</v>
      </c>
      <c r="AV48" s="4" t="s">
        <v>544</v>
      </c>
      <c r="AW48" s="4" t="s">
        <v>544</v>
      </c>
    </row>
    <row r="49" spans="1:49" ht="14.25" customHeight="1" x14ac:dyDescent="0.25">
      <c r="A49" s="4" t="s">
        <v>27</v>
      </c>
      <c r="B49" s="4" t="s">
        <v>1156</v>
      </c>
      <c r="C49" s="4" t="s">
        <v>487</v>
      </c>
      <c r="D49" s="4" t="s">
        <v>487</v>
      </c>
      <c r="E49" s="4" t="s">
        <v>487</v>
      </c>
      <c r="F49" s="4" t="s">
        <v>207</v>
      </c>
      <c r="G49" s="4" t="s">
        <v>487</v>
      </c>
      <c r="H49" s="4" t="s">
        <v>68</v>
      </c>
      <c r="I49" s="4" t="s">
        <v>343</v>
      </c>
      <c r="J49" s="4" t="s">
        <v>85</v>
      </c>
      <c r="K49" s="4" t="s">
        <v>195</v>
      </c>
      <c r="L49" s="4" t="s">
        <v>276</v>
      </c>
      <c r="M49" s="4" t="s">
        <v>65</v>
      </c>
      <c r="N49" s="4" t="s">
        <v>272</v>
      </c>
      <c r="O49" s="4" t="s">
        <v>487</v>
      </c>
      <c r="P49" s="4" t="s">
        <v>487</v>
      </c>
      <c r="Q49" s="4" t="s">
        <v>487</v>
      </c>
      <c r="R49" s="4" t="s">
        <v>487</v>
      </c>
      <c r="S49" s="4" t="s">
        <v>487</v>
      </c>
      <c r="T49" s="4" t="s">
        <v>487</v>
      </c>
      <c r="U49" s="4" t="s">
        <v>487</v>
      </c>
      <c r="V49" s="4" t="s">
        <v>487</v>
      </c>
      <c r="W49" s="4" t="s">
        <v>487</v>
      </c>
      <c r="X49" s="7" t="s">
        <v>487</v>
      </c>
      <c r="Y49" s="7"/>
      <c r="Z49" s="4" t="s">
        <v>487</v>
      </c>
      <c r="AA49" s="4" t="s">
        <v>487</v>
      </c>
      <c r="AB49" s="4" t="s">
        <v>487</v>
      </c>
      <c r="AC49" s="4" t="s">
        <v>487</v>
      </c>
      <c r="AD49" s="4" t="s">
        <v>487</v>
      </c>
      <c r="AE49" s="4" t="s">
        <v>487</v>
      </c>
      <c r="AF49" s="4" t="s">
        <v>487</v>
      </c>
      <c r="AG49" s="4" t="s">
        <v>487</v>
      </c>
      <c r="AH49" s="4" t="s">
        <v>487</v>
      </c>
      <c r="AI49" s="4" t="s">
        <v>487</v>
      </c>
      <c r="AJ49" s="4" t="s">
        <v>487</v>
      </c>
      <c r="AK49" s="4" t="s">
        <v>487</v>
      </c>
      <c r="AL49" s="4" t="s">
        <v>487</v>
      </c>
      <c r="AM49" s="4" t="s">
        <v>487</v>
      </c>
      <c r="AN49" s="4" t="s">
        <v>487</v>
      </c>
      <c r="AO49" s="4" t="s">
        <v>487</v>
      </c>
      <c r="AP49" s="4" t="s">
        <v>487</v>
      </c>
      <c r="AQ49" s="4" t="s">
        <v>487</v>
      </c>
      <c r="AR49" s="4" t="s">
        <v>48</v>
      </c>
      <c r="AS49" s="4" t="s">
        <v>183</v>
      </c>
      <c r="AT49" s="4" t="s">
        <v>1147</v>
      </c>
      <c r="AU49" s="4" t="s">
        <v>1198</v>
      </c>
      <c r="AV49" s="4" t="s">
        <v>544</v>
      </c>
      <c r="AW49" s="4" t="s">
        <v>544</v>
      </c>
    </row>
    <row r="50" spans="1:49" ht="14.25" customHeight="1" x14ac:dyDescent="0.25">
      <c r="A50" s="4" t="s">
        <v>27</v>
      </c>
      <c r="B50" s="4" t="s">
        <v>1158</v>
      </c>
      <c r="C50" s="4" t="s">
        <v>487</v>
      </c>
      <c r="D50" s="4" t="s">
        <v>487</v>
      </c>
      <c r="E50" s="4" t="s">
        <v>487</v>
      </c>
      <c r="F50" s="4" t="s">
        <v>487</v>
      </c>
      <c r="G50" s="4" t="s">
        <v>207</v>
      </c>
      <c r="H50" s="4" t="s">
        <v>64</v>
      </c>
      <c r="I50" s="4" t="s">
        <v>444</v>
      </c>
      <c r="J50" s="4" t="s">
        <v>712</v>
      </c>
      <c r="K50" s="4" t="s">
        <v>1159</v>
      </c>
      <c r="L50" s="4" t="s">
        <v>1020</v>
      </c>
      <c r="M50" s="4" t="s">
        <v>266</v>
      </c>
      <c r="N50" s="4" t="s">
        <v>487</v>
      </c>
      <c r="O50" s="4" t="s">
        <v>487</v>
      </c>
      <c r="P50" s="4" t="s">
        <v>487</v>
      </c>
      <c r="Q50" s="4" t="s">
        <v>487</v>
      </c>
      <c r="R50" s="4" t="s">
        <v>487</v>
      </c>
      <c r="S50" s="4" t="s">
        <v>487</v>
      </c>
      <c r="T50" s="4" t="s">
        <v>487</v>
      </c>
      <c r="U50" s="4" t="s">
        <v>487</v>
      </c>
      <c r="V50" s="4" t="s">
        <v>487</v>
      </c>
      <c r="W50" s="4" t="s">
        <v>487</v>
      </c>
      <c r="X50" s="7" t="s">
        <v>487</v>
      </c>
      <c r="Y50" s="7"/>
      <c r="Z50" s="4" t="s">
        <v>487</v>
      </c>
      <c r="AA50" s="4" t="s">
        <v>487</v>
      </c>
      <c r="AB50" s="4" t="s">
        <v>487</v>
      </c>
      <c r="AC50" s="4" t="s">
        <v>487</v>
      </c>
      <c r="AD50" s="4" t="s">
        <v>487</v>
      </c>
      <c r="AE50" s="4" t="s">
        <v>487</v>
      </c>
      <c r="AF50" s="4" t="s">
        <v>487</v>
      </c>
      <c r="AG50" s="4" t="s">
        <v>487</v>
      </c>
      <c r="AH50" s="4" t="s">
        <v>487</v>
      </c>
      <c r="AI50" s="4" t="s">
        <v>487</v>
      </c>
      <c r="AJ50" s="4" t="s">
        <v>487</v>
      </c>
      <c r="AK50" s="4" t="s">
        <v>487</v>
      </c>
      <c r="AL50" s="4" t="s">
        <v>487</v>
      </c>
      <c r="AM50" s="4" t="s">
        <v>487</v>
      </c>
      <c r="AN50" s="4" t="s">
        <v>487</v>
      </c>
      <c r="AO50" s="4" t="s">
        <v>487</v>
      </c>
      <c r="AP50" s="4" t="s">
        <v>487</v>
      </c>
      <c r="AQ50" s="4" t="s">
        <v>487</v>
      </c>
      <c r="AR50" s="4" t="s">
        <v>187</v>
      </c>
      <c r="AS50" s="4" t="s">
        <v>183</v>
      </c>
      <c r="AT50" s="4" t="s">
        <v>1147</v>
      </c>
      <c r="AU50" s="4" t="s">
        <v>1199</v>
      </c>
      <c r="AV50" s="4" t="s">
        <v>544</v>
      </c>
      <c r="AW50" s="4" t="s">
        <v>544</v>
      </c>
    </row>
    <row r="51" spans="1:49" ht="15" customHeight="1" x14ac:dyDescent="0.25">
      <c r="A51" s="4" t="s">
        <v>27</v>
      </c>
      <c r="B51" s="4" t="s">
        <v>1161</v>
      </c>
      <c r="C51" s="4" t="s">
        <v>487</v>
      </c>
      <c r="D51" s="4" t="s">
        <v>487</v>
      </c>
      <c r="E51" s="4" t="s">
        <v>487</v>
      </c>
      <c r="F51" s="4" t="s">
        <v>487</v>
      </c>
      <c r="G51" s="4" t="s">
        <v>487</v>
      </c>
      <c r="H51" s="4" t="s">
        <v>487</v>
      </c>
      <c r="I51" s="4" t="s">
        <v>67</v>
      </c>
      <c r="J51" s="4" t="s">
        <v>344</v>
      </c>
      <c r="K51" s="4" t="s">
        <v>949</v>
      </c>
      <c r="L51" s="4" t="s">
        <v>329</v>
      </c>
      <c r="M51" s="4" t="s">
        <v>131</v>
      </c>
      <c r="N51" s="4" t="s">
        <v>129</v>
      </c>
      <c r="O51" s="4" t="s">
        <v>487</v>
      </c>
      <c r="P51" s="4" t="s">
        <v>487</v>
      </c>
      <c r="Q51" s="4" t="s">
        <v>487</v>
      </c>
      <c r="R51" s="4" t="s">
        <v>487</v>
      </c>
      <c r="S51" s="4" t="s">
        <v>487</v>
      </c>
      <c r="T51" s="4" t="s">
        <v>487</v>
      </c>
      <c r="U51" s="4" t="s">
        <v>487</v>
      </c>
      <c r="V51" s="4" t="s">
        <v>487</v>
      </c>
      <c r="W51" s="4" t="s">
        <v>487</v>
      </c>
      <c r="X51" s="7" t="s">
        <v>487</v>
      </c>
      <c r="Y51" s="7"/>
      <c r="Z51" s="4" t="s">
        <v>487</v>
      </c>
      <c r="AA51" s="4" t="s">
        <v>487</v>
      </c>
      <c r="AB51" s="4" t="s">
        <v>487</v>
      </c>
      <c r="AC51" s="4" t="s">
        <v>487</v>
      </c>
      <c r="AD51" s="4" t="s">
        <v>487</v>
      </c>
      <c r="AE51" s="4" t="s">
        <v>487</v>
      </c>
      <c r="AF51" s="4" t="s">
        <v>487</v>
      </c>
      <c r="AG51" s="4" t="s">
        <v>487</v>
      </c>
      <c r="AH51" s="4" t="s">
        <v>487</v>
      </c>
      <c r="AI51" s="4" t="s">
        <v>487</v>
      </c>
      <c r="AJ51" s="4" t="s">
        <v>487</v>
      </c>
      <c r="AK51" s="4" t="s">
        <v>487</v>
      </c>
      <c r="AL51" s="4" t="s">
        <v>487</v>
      </c>
      <c r="AM51" s="4" t="s">
        <v>487</v>
      </c>
      <c r="AN51" s="4" t="s">
        <v>487</v>
      </c>
      <c r="AO51" s="4" t="s">
        <v>487</v>
      </c>
      <c r="AP51" s="4" t="s">
        <v>487</v>
      </c>
      <c r="AQ51" s="4" t="s">
        <v>487</v>
      </c>
      <c r="AR51" s="4" t="s">
        <v>191</v>
      </c>
      <c r="AS51" s="4" t="s">
        <v>85</v>
      </c>
      <c r="AT51" s="4" t="s">
        <v>1147</v>
      </c>
      <c r="AU51" s="4" t="s">
        <v>1155</v>
      </c>
      <c r="AV51" s="4" t="s">
        <v>544</v>
      </c>
      <c r="AW51" s="4" t="s">
        <v>544</v>
      </c>
    </row>
    <row r="52" spans="1:49" ht="14.25" customHeight="1" x14ac:dyDescent="0.25">
      <c r="A52" s="4" t="s">
        <v>27</v>
      </c>
      <c r="B52" s="4" t="s">
        <v>1163</v>
      </c>
      <c r="C52" s="4" t="s">
        <v>487</v>
      </c>
      <c r="D52" s="4" t="s">
        <v>487</v>
      </c>
      <c r="E52" s="4" t="s">
        <v>487</v>
      </c>
      <c r="F52" s="4" t="s">
        <v>487</v>
      </c>
      <c r="G52" s="4" t="s">
        <v>487</v>
      </c>
      <c r="H52" s="4" t="s">
        <v>207</v>
      </c>
      <c r="I52" s="4" t="s">
        <v>64</v>
      </c>
      <c r="J52" s="4" t="s">
        <v>203</v>
      </c>
      <c r="K52" s="4" t="s">
        <v>120</v>
      </c>
      <c r="L52" s="4" t="s">
        <v>124</v>
      </c>
      <c r="M52" s="4" t="s">
        <v>65</v>
      </c>
      <c r="N52" s="4" t="s">
        <v>272</v>
      </c>
      <c r="O52" s="4" t="s">
        <v>487</v>
      </c>
      <c r="P52" s="4" t="s">
        <v>487</v>
      </c>
      <c r="Q52" s="4" t="s">
        <v>207</v>
      </c>
      <c r="R52" s="4" t="s">
        <v>487</v>
      </c>
      <c r="S52" s="4" t="s">
        <v>487</v>
      </c>
      <c r="T52" s="4" t="s">
        <v>487</v>
      </c>
      <c r="U52" s="4" t="s">
        <v>487</v>
      </c>
      <c r="V52" s="4" t="s">
        <v>487</v>
      </c>
      <c r="W52" s="4" t="s">
        <v>487</v>
      </c>
      <c r="X52" s="7" t="s">
        <v>487</v>
      </c>
      <c r="Y52" s="7"/>
      <c r="Z52" s="4" t="s">
        <v>487</v>
      </c>
      <c r="AA52" s="4" t="s">
        <v>487</v>
      </c>
      <c r="AB52" s="4" t="s">
        <v>487</v>
      </c>
      <c r="AC52" s="4" t="s">
        <v>487</v>
      </c>
      <c r="AD52" s="4" t="s">
        <v>487</v>
      </c>
      <c r="AE52" s="4" t="s">
        <v>487</v>
      </c>
      <c r="AF52" s="4" t="s">
        <v>487</v>
      </c>
      <c r="AG52" s="4" t="s">
        <v>487</v>
      </c>
      <c r="AH52" s="4" t="s">
        <v>487</v>
      </c>
      <c r="AI52" s="4" t="s">
        <v>487</v>
      </c>
      <c r="AJ52" s="4" t="s">
        <v>487</v>
      </c>
      <c r="AK52" s="4" t="s">
        <v>487</v>
      </c>
      <c r="AL52" s="4" t="s">
        <v>487</v>
      </c>
      <c r="AM52" s="4" t="s">
        <v>487</v>
      </c>
      <c r="AN52" s="4" t="s">
        <v>487</v>
      </c>
      <c r="AO52" s="4" t="s">
        <v>487</v>
      </c>
      <c r="AP52" s="4" t="s">
        <v>487</v>
      </c>
      <c r="AQ52" s="4" t="s">
        <v>487</v>
      </c>
      <c r="AR52" s="4" t="s">
        <v>195</v>
      </c>
      <c r="AS52" s="4" t="s">
        <v>193</v>
      </c>
      <c r="AT52" s="4" t="s">
        <v>1147</v>
      </c>
      <c r="AU52" s="4" t="s">
        <v>1160</v>
      </c>
      <c r="AV52" s="4" t="s">
        <v>207</v>
      </c>
      <c r="AW52" s="4" t="s">
        <v>1200</v>
      </c>
    </row>
    <row r="53" spans="1:49" ht="14.25" customHeight="1" x14ac:dyDescent="0.25">
      <c r="A53" s="4" t="s">
        <v>27</v>
      </c>
      <c r="B53" s="4" t="s">
        <v>1166</v>
      </c>
      <c r="C53" s="4" t="s">
        <v>487</v>
      </c>
      <c r="D53" s="4" t="s">
        <v>487</v>
      </c>
      <c r="E53" s="4" t="s">
        <v>487</v>
      </c>
      <c r="F53" s="4" t="s">
        <v>487</v>
      </c>
      <c r="G53" s="4" t="s">
        <v>487</v>
      </c>
      <c r="H53" s="4" t="s">
        <v>487</v>
      </c>
      <c r="I53" s="4" t="s">
        <v>129</v>
      </c>
      <c r="J53" s="4" t="s">
        <v>68</v>
      </c>
      <c r="K53" s="4" t="s">
        <v>336</v>
      </c>
      <c r="L53" s="4" t="s">
        <v>203</v>
      </c>
      <c r="M53" s="4" t="s">
        <v>272</v>
      </c>
      <c r="N53" s="4" t="s">
        <v>129</v>
      </c>
      <c r="O53" s="4" t="s">
        <v>207</v>
      </c>
      <c r="P53" s="4" t="s">
        <v>487</v>
      </c>
      <c r="Q53" s="4" t="s">
        <v>487</v>
      </c>
      <c r="R53" s="4" t="s">
        <v>487</v>
      </c>
      <c r="S53" s="4" t="s">
        <v>487</v>
      </c>
      <c r="T53" s="4" t="s">
        <v>487</v>
      </c>
      <c r="U53" s="4" t="s">
        <v>487</v>
      </c>
      <c r="V53" s="4" t="s">
        <v>487</v>
      </c>
      <c r="W53" s="4" t="s">
        <v>487</v>
      </c>
      <c r="X53" s="7" t="s">
        <v>487</v>
      </c>
      <c r="Y53" s="7"/>
      <c r="Z53" s="4" t="s">
        <v>487</v>
      </c>
      <c r="AA53" s="4" t="s">
        <v>487</v>
      </c>
      <c r="AB53" s="4" t="s">
        <v>487</v>
      </c>
      <c r="AC53" s="4" t="s">
        <v>487</v>
      </c>
      <c r="AD53" s="4" t="s">
        <v>487</v>
      </c>
      <c r="AE53" s="4" t="s">
        <v>487</v>
      </c>
      <c r="AF53" s="4" t="s">
        <v>487</v>
      </c>
      <c r="AG53" s="4" t="s">
        <v>487</v>
      </c>
      <c r="AH53" s="4" t="s">
        <v>487</v>
      </c>
      <c r="AI53" s="4" t="s">
        <v>487</v>
      </c>
      <c r="AJ53" s="4" t="s">
        <v>487</v>
      </c>
      <c r="AK53" s="4" t="s">
        <v>487</v>
      </c>
      <c r="AL53" s="4" t="s">
        <v>487</v>
      </c>
      <c r="AM53" s="4" t="s">
        <v>487</v>
      </c>
      <c r="AN53" s="4" t="s">
        <v>487</v>
      </c>
      <c r="AO53" s="4" t="s">
        <v>487</v>
      </c>
      <c r="AP53" s="4" t="s">
        <v>487</v>
      </c>
      <c r="AQ53" s="4" t="s">
        <v>487</v>
      </c>
      <c r="AR53" s="4" t="s">
        <v>141</v>
      </c>
      <c r="AS53" s="4" t="s">
        <v>113</v>
      </c>
      <c r="AT53" s="4" t="s">
        <v>1147</v>
      </c>
      <c r="AU53" s="4" t="s">
        <v>1179</v>
      </c>
      <c r="AV53" s="4" t="s">
        <v>207</v>
      </c>
      <c r="AW53" s="4" t="s">
        <v>1184</v>
      </c>
    </row>
    <row r="54" spans="1:49" ht="14.25" customHeight="1" x14ac:dyDescent="0.25">
      <c r="A54" s="4" t="s">
        <v>27</v>
      </c>
      <c r="B54" s="4" t="s">
        <v>1168</v>
      </c>
      <c r="C54" s="4" t="s">
        <v>487</v>
      </c>
      <c r="D54" s="4" t="s">
        <v>487</v>
      </c>
      <c r="E54" s="4" t="s">
        <v>487</v>
      </c>
      <c r="F54" s="4" t="s">
        <v>487</v>
      </c>
      <c r="G54" s="4" t="s">
        <v>207</v>
      </c>
      <c r="H54" s="4" t="s">
        <v>487</v>
      </c>
      <c r="I54" s="4" t="s">
        <v>272</v>
      </c>
      <c r="J54" s="4" t="s">
        <v>131</v>
      </c>
      <c r="K54" s="4" t="s">
        <v>129</v>
      </c>
      <c r="L54" s="4" t="s">
        <v>66</v>
      </c>
      <c r="M54" s="4" t="s">
        <v>272</v>
      </c>
      <c r="N54" s="4" t="s">
        <v>487</v>
      </c>
      <c r="O54" s="4" t="s">
        <v>207</v>
      </c>
      <c r="P54" s="4" t="s">
        <v>487</v>
      </c>
      <c r="Q54" s="4" t="s">
        <v>487</v>
      </c>
      <c r="R54" s="4" t="s">
        <v>487</v>
      </c>
      <c r="S54" s="4" t="s">
        <v>487</v>
      </c>
      <c r="T54" s="4" t="s">
        <v>487</v>
      </c>
      <c r="U54" s="4" t="s">
        <v>487</v>
      </c>
      <c r="V54" s="4" t="s">
        <v>487</v>
      </c>
      <c r="W54" s="4" t="s">
        <v>487</v>
      </c>
      <c r="X54" s="7" t="s">
        <v>487</v>
      </c>
      <c r="Y54" s="7"/>
      <c r="Z54" s="4" t="s">
        <v>487</v>
      </c>
      <c r="AA54" s="4" t="s">
        <v>487</v>
      </c>
      <c r="AB54" s="4" t="s">
        <v>487</v>
      </c>
      <c r="AC54" s="4" t="s">
        <v>487</v>
      </c>
      <c r="AD54" s="4" t="s">
        <v>487</v>
      </c>
      <c r="AE54" s="4" t="s">
        <v>487</v>
      </c>
      <c r="AF54" s="4" t="s">
        <v>487</v>
      </c>
      <c r="AG54" s="4" t="s">
        <v>487</v>
      </c>
      <c r="AH54" s="4" t="s">
        <v>487</v>
      </c>
      <c r="AI54" s="4" t="s">
        <v>487</v>
      </c>
      <c r="AJ54" s="4" t="s">
        <v>487</v>
      </c>
      <c r="AK54" s="4" t="s">
        <v>487</v>
      </c>
      <c r="AL54" s="4" t="s">
        <v>487</v>
      </c>
      <c r="AM54" s="4" t="s">
        <v>487</v>
      </c>
      <c r="AN54" s="4" t="s">
        <v>487</v>
      </c>
      <c r="AO54" s="4" t="s">
        <v>487</v>
      </c>
      <c r="AP54" s="4" t="s">
        <v>487</v>
      </c>
      <c r="AQ54" s="4" t="s">
        <v>487</v>
      </c>
      <c r="AR54" s="4" t="s">
        <v>200</v>
      </c>
      <c r="AS54" s="4" t="s">
        <v>103</v>
      </c>
      <c r="AT54" s="4" t="s">
        <v>1147</v>
      </c>
      <c r="AU54" s="4" t="s">
        <v>1201</v>
      </c>
      <c r="AV54" s="4" t="s">
        <v>207</v>
      </c>
      <c r="AW54" s="4" t="s">
        <v>1202</v>
      </c>
    </row>
    <row r="55" spans="1:49" ht="14.25" customHeight="1" x14ac:dyDescent="0.25">
      <c r="A55" s="4" t="s">
        <v>27</v>
      </c>
      <c r="B55" s="4" t="s">
        <v>1170</v>
      </c>
      <c r="C55" s="4" t="s">
        <v>487</v>
      </c>
      <c r="D55" s="4" t="s">
        <v>487</v>
      </c>
      <c r="E55" s="4" t="s">
        <v>487</v>
      </c>
      <c r="F55" s="4" t="s">
        <v>487</v>
      </c>
      <c r="G55" s="4" t="s">
        <v>487</v>
      </c>
      <c r="H55" s="4" t="s">
        <v>272</v>
      </c>
      <c r="I55" s="4" t="s">
        <v>207</v>
      </c>
      <c r="J55" s="4" t="s">
        <v>129</v>
      </c>
      <c r="K55" s="4" t="s">
        <v>131</v>
      </c>
      <c r="L55" s="4" t="s">
        <v>207</v>
      </c>
      <c r="M55" s="4" t="s">
        <v>272</v>
      </c>
      <c r="N55" s="4" t="s">
        <v>487</v>
      </c>
      <c r="O55" s="4" t="s">
        <v>487</v>
      </c>
      <c r="P55" s="4" t="s">
        <v>487</v>
      </c>
      <c r="Q55" s="4" t="s">
        <v>487</v>
      </c>
      <c r="R55" s="4" t="s">
        <v>487</v>
      </c>
      <c r="S55" s="4" t="s">
        <v>487</v>
      </c>
      <c r="T55" s="4" t="s">
        <v>487</v>
      </c>
      <c r="U55" s="4" t="s">
        <v>487</v>
      </c>
      <c r="V55" s="4" t="s">
        <v>487</v>
      </c>
      <c r="W55" s="4" t="s">
        <v>487</v>
      </c>
      <c r="X55" s="7" t="s">
        <v>487</v>
      </c>
      <c r="Y55" s="7"/>
      <c r="Z55" s="4" t="s">
        <v>487</v>
      </c>
      <c r="AA55" s="4" t="s">
        <v>487</v>
      </c>
      <c r="AB55" s="4" t="s">
        <v>487</v>
      </c>
      <c r="AC55" s="4" t="s">
        <v>487</v>
      </c>
      <c r="AD55" s="4" t="s">
        <v>487</v>
      </c>
      <c r="AE55" s="4" t="s">
        <v>487</v>
      </c>
      <c r="AF55" s="4" t="s">
        <v>487</v>
      </c>
      <c r="AG55" s="4" t="s">
        <v>487</v>
      </c>
      <c r="AH55" s="4" t="s">
        <v>487</v>
      </c>
      <c r="AI55" s="4" t="s">
        <v>487</v>
      </c>
      <c r="AJ55" s="4" t="s">
        <v>487</v>
      </c>
      <c r="AK55" s="4" t="s">
        <v>487</v>
      </c>
      <c r="AL55" s="4" t="s">
        <v>487</v>
      </c>
      <c r="AM55" s="4" t="s">
        <v>487</v>
      </c>
      <c r="AN55" s="4" t="s">
        <v>487</v>
      </c>
      <c r="AO55" s="4" t="s">
        <v>487</v>
      </c>
      <c r="AP55" s="4" t="s">
        <v>487</v>
      </c>
      <c r="AQ55" s="4" t="s">
        <v>487</v>
      </c>
      <c r="AR55" s="4" t="s">
        <v>119</v>
      </c>
      <c r="AS55" s="4" t="s">
        <v>113</v>
      </c>
      <c r="AT55" s="4" t="s">
        <v>1173</v>
      </c>
      <c r="AU55" s="4" t="s">
        <v>1203</v>
      </c>
      <c r="AV55" s="4" t="s">
        <v>544</v>
      </c>
      <c r="AW55" s="4" t="s">
        <v>544</v>
      </c>
    </row>
    <row r="56" spans="1:49" ht="15" customHeight="1" x14ac:dyDescent="0.25">
      <c r="A56" s="4" t="s">
        <v>27</v>
      </c>
      <c r="B56" s="4" t="s">
        <v>1172</v>
      </c>
      <c r="C56" s="4" t="s">
        <v>487</v>
      </c>
      <c r="D56" s="4" t="s">
        <v>487</v>
      </c>
      <c r="E56" s="4" t="s">
        <v>487</v>
      </c>
      <c r="F56" s="4" t="s">
        <v>487</v>
      </c>
      <c r="G56" s="4" t="s">
        <v>487</v>
      </c>
      <c r="H56" s="4" t="s">
        <v>487</v>
      </c>
      <c r="I56" s="4" t="s">
        <v>487</v>
      </c>
      <c r="J56" s="4" t="s">
        <v>272</v>
      </c>
      <c r="K56" s="4" t="s">
        <v>64</v>
      </c>
      <c r="L56" s="4" t="s">
        <v>207</v>
      </c>
      <c r="M56" s="4" t="s">
        <v>487</v>
      </c>
      <c r="N56" s="4" t="s">
        <v>487</v>
      </c>
      <c r="O56" s="4" t="s">
        <v>487</v>
      </c>
      <c r="P56" s="4" t="s">
        <v>487</v>
      </c>
      <c r="Q56" s="4" t="s">
        <v>487</v>
      </c>
      <c r="R56" s="4" t="s">
        <v>487</v>
      </c>
      <c r="S56" s="4" t="s">
        <v>487</v>
      </c>
      <c r="T56" s="4" t="s">
        <v>487</v>
      </c>
      <c r="U56" s="4" t="s">
        <v>487</v>
      </c>
      <c r="V56" s="4" t="s">
        <v>487</v>
      </c>
      <c r="W56" s="4" t="s">
        <v>487</v>
      </c>
      <c r="X56" s="7" t="s">
        <v>487</v>
      </c>
      <c r="Y56" s="7"/>
      <c r="Z56" s="4" t="s">
        <v>487</v>
      </c>
      <c r="AA56" s="4" t="s">
        <v>487</v>
      </c>
      <c r="AB56" s="4" t="s">
        <v>487</v>
      </c>
      <c r="AC56" s="4" t="s">
        <v>487</v>
      </c>
      <c r="AD56" s="4" t="s">
        <v>487</v>
      </c>
      <c r="AE56" s="4" t="s">
        <v>487</v>
      </c>
      <c r="AF56" s="4" t="s">
        <v>487</v>
      </c>
      <c r="AG56" s="4" t="s">
        <v>487</v>
      </c>
      <c r="AH56" s="4" t="s">
        <v>487</v>
      </c>
      <c r="AI56" s="4" t="s">
        <v>487</v>
      </c>
      <c r="AJ56" s="4" t="s">
        <v>487</v>
      </c>
      <c r="AK56" s="4" t="s">
        <v>487</v>
      </c>
      <c r="AL56" s="4" t="s">
        <v>487</v>
      </c>
      <c r="AM56" s="4" t="s">
        <v>487</v>
      </c>
      <c r="AN56" s="4" t="s">
        <v>487</v>
      </c>
      <c r="AO56" s="4" t="s">
        <v>487</v>
      </c>
      <c r="AP56" s="4" t="s">
        <v>487</v>
      </c>
      <c r="AQ56" s="4" t="s">
        <v>487</v>
      </c>
      <c r="AR56" s="4" t="s">
        <v>65</v>
      </c>
      <c r="AS56" s="4" t="s">
        <v>209</v>
      </c>
      <c r="AT56" s="4" t="s">
        <v>1147</v>
      </c>
      <c r="AU56" s="4" t="s">
        <v>1181</v>
      </c>
      <c r="AV56" s="4" t="s">
        <v>544</v>
      </c>
      <c r="AW56" s="4" t="s">
        <v>544</v>
      </c>
    </row>
    <row r="57" spans="1:49" ht="14.25" customHeight="1" x14ac:dyDescent="0.25">
      <c r="A57" s="4" t="s">
        <v>1175</v>
      </c>
      <c r="B57" s="4" t="s">
        <v>2</v>
      </c>
      <c r="C57" s="4" t="s">
        <v>487</v>
      </c>
      <c r="D57" s="4" t="s">
        <v>487</v>
      </c>
      <c r="E57" s="4" t="s">
        <v>487</v>
      </c>
      <c r="F57" s="4" t="s">
        <v>64</v>
      </c>
      <c r="G57" s="4" t="s">
        <v>66</v>
      </c>
      <c r="H57" s="4" t="s">
        <v>1204</v>
      </c>
      <c r="I57" s="4" t="s">
        <v>1205</v>
      </c>
      <c r="J57" s="4" t="s">
        <v>1206</v>
      </c>
      <c r="K57" s="4" t="s">
        <v>1207</v>
      </c>
      <c r="L57" s="4" t="s">
        <v>1208</v>
      </c>
      <c r="M57" s="4" t="s">
        <v>941</v>
      </c>
      <c r="N57" s="4" t="s">
        <v>492</v>
      </c>
      <c r="O57" s="4" t="s">
        <v>65</v>
      </c>
      <c r="P57" s="4" t="s">
        <v>207</v>
      </c>
      <c r="Q57" s="4" t="s">
        <v>272</v>
      </c>
      <c r="R57" s="4" t="s">
        <v>487</v>
      </c>
      <c r="S57" s="4" t="s">
        <v>487</v>
      </c>
      <c r="T57" s="4" t="s">
        <v>487</v>
      </c>
      <c r="U57" s="4" t="s">
        <v>487</v>
      </c>
      <c r="V57" s="4" t="s">
        <v>487</v>
      </c>
      <c r="W57" s="4" t="s">
        <v>487</v>
      </c>
      <c r="X57" s="7" t="s">
        <v>487</v>
      </c>
      <c r="Y57" s="7"/>
      <c r="Z57" s="4" t="s">
        <v>487</v>
      </c>
      <c r="AA57" s="4" t="s">
        <v>487</v>
      </c>
      <c r="AB57" s="4" t="s">
        <v>487</v>
      </c>
      <c r="AC57" s="4" t="s">
        <v>487</v>
      </c>
      <c r="AD57" s="4" t="s">
        <v>487</v>
      </c>
      <c r="AE57" s="4" t="s">
        <v>487</v>
      </c>
      <c r="AF57" s="4" t="s">
        <v>487</v>
      </c>
      <c r="AG57" s="4" t="s">
        <v>487</v>
      </c>
      <c r="AH57" s="4" t="s">
        <v>487</v>
      </c>
      <c r="AI57" s="4" t="s">
        <v>487</v>
      </c>
      <c r="AJ57" s="4" t="s">
        <v>487</v>
      </c>
      <c r="AK57" s="4" t="s">
        <v>487</v>
      </c>
      <c r="AL57" s="4" t="s">
        <v>487</v>
      </c>
      <c r="AM57" s="4" t="s">
        <v>487</v>
      </c>
      <c r="AN57" s="4" t="s">
        <v>487</v>
      </c>
      <c r="AO57" s="4" t="s">
        <v>487</v>
      </c>
      <c r="AP57" s="4" t="s">
        <v>487</v>
      </c>
      <c r="AQ57" s="4" t="s">
        <v>487</v>
      </c>
      <c r="AR57" s="4" t="s">
        <v>513</v>
      </c>
      <c r="AS57" s="4" t="s">
        <v>53</v>
      </c>
      <c r="AT57" s="4" t="s">
        <v>1147</v>
      </c>
      <c r="AU57" s="4" t="s">
        <v>1209</v>
      </c>
      <c r="AV57" s="4" t="s">
        <v>66</v>
      </c>
      <c r="AW57" s="4" t="s">
        <v>71</v>
      </c>
    </row>
    <row r="58" spans="1:49" ht="14.25" customHeight="1" x14ac:dyDescent="0.25">
      <c r="A58" s="4"/>
      <c r="B58" s="4"/>
      <c r="C58" s="4"/>
      <c r="D58" s="4"/>
      <c r="E58" s="4"/>
      <c r="F58" s="4"/>
      <c r="G58" s="4"/>
      <c r="H58" s="4"/>
      <c r="I58" s="4"/>
      <c r="J58" s="4"/>
      <c r="K58" s="4"/>
      <c r="L58" s="4"/>
      <c r="M58" s="4"/>
      <c r="N58" s="4"/>
      <c r="O58" s="4"/>
      <c r="P58" s="4"/>
      <c r="Q58" s="4"/>
      <c r="R58" s="4"/>
      <c r="S58" s="4"/>
      <c r="T58" s="4"/>
      <c r="U58" s="4"/>
      <c r="V58" s="4"/>
      <c r="W58" s="4"/>
      <c r="X58" s="7"/>
      <c r="Y58" s="7"/>
      <c r="Z58" s="4"/>
      <c r="AA58" s="4"/>
      <c r="AB58" s="4"/>
      <c r="AC58" s="4"/>
      <c r="AD58" s="4"/>
      <c r="AE58" s="4"/>
      <c r="AF58" s="4"/>
      <c r="AG58" s="4"/>
      <c r="AH58" s="4"/>
      <c r="AI58" s="4"/>
      <c r="AJ58" s="4"/>
      <c r="AK58" s="4"/>
      <c r="AL58" s="4"/>
      <c r="AM58" s="4"/>
      <c r="AN58" s="4"/>
      <c r="AO58" s="4"/>
      <c r="AP58" s="4"/>
      <c r="AQ58" s="4"/>
      <c r="AR58" s="4"/>
      <c r="AS58" s="4"/>
      <c r="AT58" s="4"/>
      <c r="AU58" s="4"/>
      <c r="AV58" s="4"/>
      <c r="AW58" s="4" t="s">
        <v>656</v>
      </c>
    </row>
    <row r="59" spans="1:49" ht="14.25" customHeight="1" x14ac:dyDescent="0.25">
      <c r="A59" s="4" t="s">
        <v>1089</v>
      </c>
      <c r="B59" s="4" t="s">
        <v>1090</v>
      </c>
      <c r="C59" s="4" t="s">
        <v>1091</v>
      </c>
      <c r="D59" s="4" t="s">
        <v>1092</v>
      </c>
      <c r="E59" s="4" t="s">
        <v>1093</v>
      </c>
      <c r="F59" s="4" t="s">
        <v>1094</v>
      </c>
      <c r="G59" s="4" t="s">
        <v>1095</v>
      </c>
      <c r="H59" s="4" t="s">
        <v>1096</v>
      </c>
      <c r="I59" s="4" t="s">
        <v>1097</v>
      </c>
      <c r="J59" s="4" t="s">
        <v>1098</v>
      </c>
      <c r="K59" s="4" t="s">
        <v>1099</v>
      </c>
      <c r="L59" s="4" t="s">
        <v>1100</v>
      </c>
      <c r="M59" s="4" t="s">
        <v>1101</v>
      </c>
      <c r="N59" s="4" t="s">
        <v>1102</v>
      </c>
      <c r="O59" s="4" t="s">
        <v>1103</v>
      </c>
      <c r="P59" s="4" t="s">
        <v>1104</v>
      </c>
      <c r="Q59" s="4" t="s">
        <v>1105</v>
      </c>
      <c r="R59" s="4" t="s">
        <v>1106</v>
      </c>
      <c r="S59" s="4" t="s">
        <v>1107</v>
      </c>
      <c r="T59" s="4" t="s">
        <v>1108</v>
      </c>
      <c r="U59" s="4" t="s">
        <v>1109</v>
      </c>
      <c r="V59" s="4" t="s">
        <v>1110</v>
      </c>
      <c r="W59" s="4" t="s">
        <v>1111</v>
      </c>
      <c r="X59" s="7" t="s">
        <v>1112</v>
      </c>
      <c r="Y59" s="7"/>
      <c r="Z59" s="4" t="s">
        <v>1113</v>
      </c>
      <c r="AA59" s="4" t="s">
        <v>1114</v>
      </c>
      <c r="AB59" s="4" t="s">
        <v>1115</v>
      </c>
      <c r="AC59" s="4" t="s">
        <v>1116</v>
      </c>
      <c r="AD59" s="4" t="s">
        <v>1117</v>
      </c>
      <c r="AE59" s="4" t="s">
        <v>1118</v>
      </c>
      <c r="AF59" s="4" t="s">
        <v>1119</v>
      </c>
      <c r="AG59" s="4" t="s">
        <v>1120</v>
      </c>
      <c r="AH59" s="4" t="s">
        <v>1121</v>
      </c>
      <c r="AI59" s="4" t="s">
        <v>1122</v>
      </c>
      <c r="AJ59" s="4" t="s">
        <v>1123</v>
      </c>
      <c r="AK59" s="4" t="s">
        <v>1124</v>
      </c>
      <c r="AL59" s="4" t="s">
        <v>1125</v>
      </c>
      <c r="AM59" s="4" t="s">
        <v>1126</v>
      </c>
      <c r="AN59" s="4" t="s">
        <v>1127</v>
      </c>
      <c r="AO59" s="4" t="s">
        <v>1128</v>
      </c>
      <c r="AP59" s="4" t="s">
        <v>1129</v>
      </c>
      <c r="AQ59" s="4" t="s">
        <v>1130</v>
      </c>
      <c r="AR59" s="4" t="s">
        <v>1131</v>
      </c>
      <c r="AS59" s="4" t="s">
        <v>1132</v>
      </c>
      <c r="AT59" s="4" t="s">
        <v>1133</v>
      </c>
      <c r="AU59" s="4" t="s">
        <v>1134</v>
      </c>
      <c r="AV59" s="4" t="s">
        <v>1135</v>
      </c>
      <c r="AW59" s="4" t="s">
        <v>82</v>
      </c>
    </row>
    <row r="60" spans="1:49" ht="14.25" customHeight="1" x14ac:dyDescent="0.25">
      <c r="A60" s="4" t="s">
        <v>537</v>
      </c>
      <c r="B60" s="4" t="s">
        <v>1136</v>
      </c>
      <c r="C60" s="4" t="s">
        <v>487</v>
      </c>
      <c r="D60" s="4" t="s">
        <v>487</v>
      </c>
      <c r="E60" s="4" t="s">
        <v>487</v>
      </c>
      <c r="F60" s="4" t="s">
        <v>487</v>
      </c>
      <c r="G60" s="4" t="s">
        <v>487</v>
      </c>
      <c r="H60" s="4" t="s">
        <v>487</v>
      </c>
      <c r="I60" s="4" t="s">
        <v>487</v>
      </c>
      <c r="J60" s="4" t="s">
        <v>487</v>
      </c>
      <c r="K60" s="4" t="s">
        <v>487</v>
      </c>
      <c r="L60" s="4" t="s">
        <v>207</v>
      </c>
      <c r="M60" s="4" t="s">
        <v>487</v>
      </c>
      <c r="N60" s="4" t="s">
        <v>487</v>
      </c>
      <c r="O60" s="4" t="s">
        <v>487</v>
      </c>
      <c r="P60" s="4" t="s">
        <v>487</v>
      </c>
      <c r="Q60" s="4" t="s">
        <v>487</v>
      </c>
      <c r="R60" s="4" t="s">
        <v>487</v>
      </c>
      <c r="S60" s="4" t="s">
        <v>487</v>
      </c>
      <c r="T60" s="4" t="s">
        <v>487</v>
      </c>
      <c r="U60" s="4" t="s">
        <v>487</v>
      </c>
      <c r="V60" s="4" t="s">
        <v>487</v>
      </c>
      <c r="W60" s="4" t="s">
        <v>487</v>
      </c>
      <c r="X60" s="7" t="s">
        <v>487</v>
      </c>
      <c r="Y60" s="7"/>
      <c r="Z60" s="4" t="s">
        <v>487</v>
      </c>
      <c r="AA60" s="4" t="s">
        <v>487</v>
      </c>
      <c r="AB60" s="4" t="s">
        <v>487</v>
      </c>
      <c r="AC60" s="4" t="s">
        <v>487</v>
      </c>
      <c r="AD60" s="4" t="s">
        <v>487</v>
      </c>
      <c r="AE60" s="4" t="s">
        <v>487</v>
      </c>
      <c r="AF60" s="4" t="s">
        <v>487</v>
      </c>
      <c r="AG60" s="4" t="s">
        <v>487</v>
      </c>
      <c r="AH60" s="4" t="s">
        <v>487</v>
      </c>
      <c r="AI60" s="4" t="s">
        <v>487</v>
      </c>
      <c r="AJ60" s="4" t="s">
        <v>487</v>
      </c>
      <c r="AK60" s="4" t="s">
        <v>487</v>
      </c>
      <c r="AL60" s="4" t="s">
        <v>487</v>
      </c>
      <c r="AM60" s="4" t="s">
        <v>487</v>
      </c>
      <c r="AN60" s="4" t="s">
        <v>487</v>
      </c>
      <c r="AO60" s="4" t="s">
        <v>487</v>
      </c>
      <c r="AP60" s="4" t="s">
        <v>487</v>
      </c>
      <c r="AQ60" s="4" t="s">
        <v>487</v>
      </c>
      <c r="AR60" s="4" t="s">
        <v>207</v>
      </c>
      <c r="AS60" s="4" t="s">
        <v>113</v>
      </c>
      <c r="AT60" s="4" t="s">
        <v>1147</v>
      </c>
      <c r="AU60" s="4" t="s">
        <v>1181</v>
      </c>
      <c r="AV60" s="4" t="s">
        <v>544</v>
      </c>
      <c r="AW60" s="4" t="s">
        <v>544</v>
      </c>
    </row>
    <row r="61" spans="1:49" ht="15" customHeight="1" x14ac:dyDescent="0.25">
      <c r="A61" s="4" t="s">
        <v>537</v>
      </c>
      <c r="B61" s="4" t="s">
        <v>1137</v>
      </c>
      <c r="C61" s="4" t="s">
        <v>487</v>
      </c>
      <c r="D61" s="4" t="s">
        <v>487</v>
      </c>
      <c r="E61" s="4" t="s">
        <v>487</v>
      </c>
      <c r="F61" s="4" t="s">
        <v>487</v>
      </c>
      <c r="G61" s="4" t="s">
        <v>487</v>
      </c>
      <c r="H61" s="4" t="s">
        <v>487</v>
      </c>
      <c r="I61" s="4" t="s">
        <v>487</v>
      </c>
      <c r="J61" s="4" t="s">
        <v>207</v>
      </c>
      <c r="K61" s="4" t="s">
        <v>272</v>
      </c>
      <c r="L61" s="4" t="s">
        <v>487</v>
      </c>
      <c r="M61" s="4" t="s">
        <v>487</v>
      </c>
      <c r="N61" s="4" t="s">
        <v>487</v>
      </c>
      <c r="O61" s="4" t="s">
        <v>487</v>
      </c>
      <c r="P61" s="4" t="s">
        <v>487</v>
      </c>
      <c r="Q61" s="4" t="s">
        <v>487</v>
      </c>
      <c r="R61" s="4" t="s">
        <v>487</v>
      </c>
      <c r="S61" s="4" t="s">
        <v>487</v>
      </c>
      <c r="T61" s="4" t="s">
        <v>487</v>
      </c>
      <c r="U61" s="4" t="s">
        <v>487</v>
      </c>
      <c r="V61" s="4" t="s">
        <v>487</v>
      </c>
      <c r="W61" s="4" t="s">
        <v>487</v>
      </c>
      <c r="X61" s="7" t="s">
        <v>487</v>
      </c>
      <c r="Y61" s="7"/>
      <c r="Z61" s="4" t="s">
        <v>487</v>
      </c>
      <c r="AA61" s="4" t="s">
        <v>487</v>
      </c>
      <c r="AB61" s="4" t="s">
        <v>487</v>
      </c>
      <c r="AC61" s="4" t="s">
        <v>487</v>
      </c>
      <c r="AD61" s="4" t="s">
        <v>487</v>
      </c>
      <c r="AE61" s="4" t="s">
        <v>487</v>
      </c>
      <c r="AF61" s="4" t="s">
        <v>487</v>
      </c>
      <c r="AG61" s="4" t="s">
        <v>487</v>
      </c>
      <c r="AH61" s="4" t="s">
        <v>487</v>
      </c>
      <c r="AI61" s="4" t="s">
        <v>487</v>
      </c>
      <c r="AJ61" s="4" t="s">
        <v>487</v>
      </c>
      <c r="AK61" s="4" t="s">
        <v>487</v>
      </c>
      <c r="AL61" s="4" t="s">
        <v>487</v>
      </c>
      <c r="AM61" s="4" t="s">
        <v>487</v>
      </c>
      <c r="AN61" s="4" t="s">
        <v>487</v>
      </c>
      <c r="AO61" s="4" t="s">
        <v>487</v>
      </c>
      <c r="AP61" s="4" t="s">
        <v>487</v>
      </c>
      <c r="AQ61" s="4" t="s">
        <v>487</v>
      </c>
      <c r="AR61" s="4" t="s">
        <v>129</v>
      </c>
      <c r="AS61" s="4" t="s">
        <v>209</v>
      </c>
      <c r="AT61" s="4" t="s">
        <v>1173</v>
      </c>
      <c r="AU61" s="4" t="s">
        <v>1181</v>
      </c>
      <c r="AV61" s="4" t="s">
        <v>544</v>
      </c>
      <c r="AW61" s="4" t="s">
        <v>544</v>
      </c>
    </row>
    <row r="62" spans="1:49" ht="14.25" customHeight="1" x14ac:dyDescent="0.25">
      <c r="A62" s="4" t="s">
        <v>537</v>
      </c>
      <c r="B62" s="4" t="s">
        <v>1138</v>
      </c>
      <c r="C62" s="4" t="s">
        <v>487</v>
      </c>
      <c r="D62" s="4" t="s">
        <v>487</v>
      </c>
      <c r="E62" s="4" t="s">
        <v>487</v>
      </c>
      <c r="F62" s="4" t="s">
        <v>487</v>
      </c>
      <c r="G62" s="4" t="s">
        <v>487</v>
      </c>
      <c r="H62" s="4" t="s">
        <v>487</v>
      </c>
      <c r="I62" s="4" t="s">
        <v>487</v>
      </c>
      <c r="J62" s="4" t="s">
        <v>207</v>
      </c>
      <c r="K62" s="4" t="s">
        <v>272</v>
      </c>
      <c r="L62" s="4" t="s">
        <v>272</v>
      </c>
      <c r="M62" s="4" t="s">
        <v>207</v>
      </c>
      <c r="N62" s="4" t="s">
        <v>487</v>
      </c>
      <c r="O62" s="4" t="s">
        <v>487</v>
      </c>
      <c r="P62" s="4" t="s">
        <v>487</v>
      </c>
      <c r="Q62" s="4" t="s">
        <v>487</v>
      </c>
      <c r="R62" s="4" t="s">
        <v>487</v>
      </c>
      <c r="S62" s="4" t="s">
        <v>487</v>
      </c>
      <c r="T62" s="4" t="s">
        <v>487</v>
      </c>
      <c r="U62" s="4" t="s">
        <v>487</v>
      </c>
      <c r="V62" s="4" t="s">
        <v>487</v>
      </c>
      <c r="W62" s="4" t="s">
        <v>487</v>
      </c>
      <c r="X62" s="7" t="s">
        <v>487</v>
      </c>
      <c r="Y62" s="7"/>
      <c r="Z62" s="4" t="s">
        <v>487</v>
      </c>
      <c r="AA62" s="4" t="s">
        <v>487</v>
      </c>
      <c r="AB62" s="4" t="s">
        <v>487</v>
      </c>
      <c r="AC62" s="4" t="s">
        <v>487</v>
      </c>
      <c r="AD62" s="4" t="s">
        <v>487</v>
      </c>
      <c r="AE62" s="4" t="s">
        <v>487</v>
      </c>
      <c r="AF62" s="4" t="s">
        <v>487</v>
      </c>
      <c r="AG62" s="4" t="s">
        <v>487</v>
      </c>
      <c r="AH62" s="4" t="s">
        <v>487</v>
      </c>
      <c r="AI62" s="4" t="s">
        <v>487</v>
      </c>
      <c r="AJ62" s="4" t="s">
        <v>487</v>
      </c>
      <c r="AK62" s="4" t="s">
        <v>487</v>
      </c>
      <c r="AL62" s="4" t="s">
        <v>487</v>
      </c>
      <c r="AM62" s="4" t="s">
        <v>487</v>
      </c>
      <c r="AN62" s="4" t="s">
        <v>487</v>
      </c>
      <c r="AO62" s="4" t="s">
        <v>487</v>
      </c>
      <c r="AP62" s="4" t="s">
        <v>487</v>
      </c>
      <c r="AQ62" s="4" t="s">
        <v>487</v>
      </c>
      <c r="AR62" s="4" t="s">
        <v>67</v>
      </c>
      <c r="AS62" s="4" t="s">
        <v>113</v>
      </c>
      <c r="AT62" s="4" t="s">
        <v>1147</v>
      </c>
      <c r="AU62" s="4" t="s">
        <v>1199</v>
      </c>
      <c r="AV62" s="4" t="s">
        <v>544</v>
      </c>
      <c r="AW62" s="4" t="s">
        <v>544</v>
      </c>
    </row>
    <row r="63" spans="1:49" ht="14.25" customHeight="1" x14ac:dyDescent="0.25">
      <c r="A63" s="4" t="s">
        <v>537</v>
      </c>
      <c r="B63" s="4" t="s">
        <v>46</v>
      </c>
      <c r="C63" s="4" t="s">
        <v>487</v>
      </c>
      <c r="D63" s="4" t="s">
        <v>487</v>
      </c>
      <c r="E63" s="4" t="s">
        <v>487</v>
      </c>
      <c r="F63" s="4" t="s">
        <v>487</v>
      </c>
      <c r="G63" s="4" t="s">
        <v>487</v>
      </c>
      <c r="H63" s="4" t="s">
        <v>207</v>
      </c>
      <c r="I63" s="4" t="s">
        <v>487</v>
      </c>
      <c r="J63" s="4" t="s">
        <v>487</v>
      </c>
      <c r="K63" s="4" t="s">
        <v>207</v>
      </c>
      <c r="L63" s="4" t="s">
        <v>64</v>
      </c>
      <c r="M63" s="4" t="s">
        <v>487</v>
      </c>
      <c r="N63" s="4" t="s">
        <v>207</v>
      </c>
      <c r="O63" s="4" t="s">
        <v>487</v>
      </c>
      <c r="P63" s="4" t="s">
        <v>487</v>
      </c>
      <c r="Q63" s="4" t="s">
        <v>487</v>
      </c>
      <c r="R63" s="4" t="s">
        <v>487</v>
      </c>
      <c r="S63" s="4" t="s">
        <v>487</v>
      </c>
      <c r="T63" s="4" t="s">
        <v>487</v>
      </c>
      <c r="U63" s="4" t="s">
        <v>487</v>
      </c>
      <c r="V63" s="4" t="s">
        <v>487</v>
      </c>
      <c r="W63" s="4" t="s">
        <v>487</v>
      </c>
      <c r="X63" s="7" t="s">
        <v>487</v>
      </c>
      <c r="Y63" s="7"/>
      <c r="Z63" s="4" t="s">
        <v>487</v>
      </c>
      <c r="AA63" s="4" t="s">
        <v>487</v>
      </c>
      <c r="AB63" s="4" t="s">
        <v>487</v>
      </c>
      <c r="AC63" s="4" t="s">
        <v>487</v>
      </c>
      <c r="AD63" s="4" t="s">
        <v>487</v>
      </c>
      <c r="AE63" s="4" t="s">
        <v>487</v>
      </c>
      <c r="AF63" s="4" t="s">
        <v>487</v>
      </c>
      <c r="AG63" s="4" t="s">
        <v>487</v>
      </c>
      <c r="AH63" s="4" t="s">
        <v>487</v>
      </c>
      <c r="AI63" s="4" t="s">
        <v>487</v>
      </c>
      <c r="AJ63" s="4" t="s">
        <v>487</v>
      </c>
      <c r="AK63" s="4" t="s">
        <v>487</v>
      </c>
      <c r="AL63" s="4" t="s">
        <v>487</v>
      </c>
      <c r="AM63" s="4" t="s">
        <v>487</v>
      </c>
      <c r="AN63" s="4" t="s">
        <v>487</v>
      </c>
      <c r="AO63" s="4" t="s">
        <v>487</v>
      </c>
      <c r="AP63" s="4" t="s">
        <v>487</v>
      </c>
      <c r="AQ63" s="4" t="s">
        <v>487</v>
      </c>
      <c r="AR63" s="4" t="s">
        <v>65</v>
      </c>
      <c r="AS63" s="4" t="s">
        <v>113</v>
      </c>
      <c r="AT63" s="4" t="s">
        <v>1147</v>
      </c>
      <c r="AU63" s="4" t="s">
        <v>1174</v>
      </c>
      <c r="AV63" s="4" t="s">
        <v>544</v>
      </c>
      <c r="AW63" s="4" t="s">
        <v>544</v>
      </c>
    </row>
    <row r="64" spans="1:49" ht="14.25" customHeight="1" x14ac:dyDescent="0.25">
      <c r="A64" s="4" t="s">
        <v>537</v>
      </c>
      <c r="B64" s="4" t="s">
        <v>1139</v>
      </c>
      <c r="C64" s="4" t="s">
        <v>487</v>
      </c>
      <c r="D64" s="4" t="s">
        <v>487</v>
      </c>
      <c r="E64" s="4" t="s">
        <v>487</v>
      </c>
      <c r="F64" s="4" t="s">
        <v>487</v>
      </c>
      <c r="G64" s="4" t="s">
        <v>487</v>
      </c>
      <c r="H64" s="4" t="s">
        <v>487</v>
      </c>
      <c r="I64" s="4" t="s">
        <v>207</v>
      </c>
      <c r="J64" s="4" t="s">
        <v>67</v>
      </c>
      <c r="K64" s="4" t="s">
        <v>266</v>
      </c>
      <c r="L64" s="4" t="s">
        <v>131</v>
      </c>
      <c r="M64" s="4" t="s">
        <v>129</v>
      </c>
      <c r="N64" s="4" t="s">
        <v>487</v>
      </c>
      <c r="O64" s="4" t="s">
        <v>487</v>
      </c>
      <c r="P64" s="4" t="s">
        <v>487</v>
      </c>
      <c r="Q64" s="4" t="s">
        <v>487</v>
      </c>
      <c r="R64" s="4" t="s">
        <v>487</v>
      </c>
      <c r="S64" s="4" t="s">
        <v>487</v>
      </c>
      <c r="T64" s="4" t="s">
        <v>487</v>
      </c>
      <c r="U64" s="4" t="s">
        <v>487</v>
      </c>
      <c r="V64" s="4" t="s">
        <v>487</v>
      </c>
      <c r="W64" s="4" t="s">
        <v>487</v>
      </c>
      <c r="X64" s="7" t="s">
        <v>487</v>
      </c>
      <c r="Y64" s="7"/>
      <c r="Z64" s="4" t="s">
        <v>487</v>
      </c>
      <c r="AA64" s="4" t="s">
        <v>487</v>
      </c>
      <c r="AB64" s="4" t="s">
        <v>487</v>
      </c>
      <c r="AC64" s="4" t="s">
        <v>487</v>
      </c>
      <c r="AD64" s="4" t="s">
        <v>487</v>
      </c>
      <c r="AE64" s="4" t="s">
        <v>487</v>
      </c>
      <c r="AF64" s="4" t="s">
        <v>487</v>
      </c>
      <c r="AG64" s="4" t="s">
        <v>487</v>
      </c>
      <c r="AH64" s="4" t="s">
        <v>487</v>
      </c>
      <c r="AI64" s="4" t="s">
        <v>487</v>
      </c>
      <c r="AJ64" s="4" t="s">
        <v>487</v>
      </c>
      <c r="AK64" s="4" t="s">
        <v>487</v>
      </c>
      <c r="AL64" s="4" t="s">
        <v>487</v>
      </c>
      <c r="AM64" s="4" t="s">
        <v>487</v>
      </c>
      <c r="AN64" s="4" t="s">
        <v>487</v>
      </c>
      <c r="AO64" s="4" t="s">
        <v>487</v>
      </c>
      <c r="AP64" s="4" t="s">
        <v>487</v>
      </c>
      <c r="AQ64" s="4" t="s">
        <v>487</v>
      </c>
      <c r="AR64" s="4" t="s">
        <v>213</v>
      </c>
      <c r="AS64" s="4" t="s">
        <v>113</v>
      </c>
      <c r="AT64" s="4" t="s">
        <v>1147</v>
      </c>
      <c r="AU64" s="4" t="s">
        <v>690</v>
      </c>
      <c r="AV64" s="4" t="s">
        <v>544</v>
      </c>
      <c r="AW64" s="4" t="s">
        <v>544</v>
      </c>
    </row>
    <row r="65" spans="1:49" ht="14.25" customHeight="1" x14ac:dyDescent="0.25">
      <c r="A65" s="4" t="s">
        <v>537</v>
      </c>
      <c r="B65" s="4" t="s">
        <v>1140</v>
      </c>
      <c r="C65" s="4" t="s">
        <v>487</v>
      </c>
      <c r="D65" s="4" t="s">
        <v>487</v>
      </c>
      <c r="E65" s="4" t="s">
        <v>487</v>
      </c>
      <c r="F65" s="4" t="s">
        <v>487</v>
      </c>
      <c r="G65" s="4" t="s">
        <v>207</v>
      </c>
      <c r="H65" s="4" t="s">
        <v>487</v>
      </c>
      <c r="I65" s="4" t="s">
        <v>207</v>
      </c>
      <c r="J65" s="4" t="s">
        <v>131</v>
      </c>
      <c r="K65" s="4" t="s">
        <v>120</v>
      </c>
      <c r="L65" s="4" t="s">
        <v>203</v>
      </c>
      <c r="M65" s="4" t="s">
        <v>65</v>
      </c>
      <c r="N65" s="4" t="s">
        <v>129</v>
      </c>
      <c r="O65" s="4" t="s">
        <v>207</v>
      </c>
      <c r="P65" s="4" t="s">
        <v>487</v>
      </c>
      <c r="Q65" s="4" t="s">
        <v>487</v>
      </c>
      <c r="R65" s="4" t="s">
        <v>487</v>
      </c>
      <c r="S65" s="4" t="s">
        <v>487</v>
      </c>
      <c r="T65" s="4" t="s">
        <v>487</v>
      </c>
      <c r="U65" s="4" t="s">
        <v>487</v>
      </c>
      <c r="V65" s="4" t="s">
        <v>487</v>
      </c>
      <c r="W65" s="4" t="s">
        <v>487</v>
      </c>
      <c r="X65" s="7" t="s">
        <v>487</v>
      </c>
      <c r="Y65" s="7"/>
      <c r="Z65" s="4" t="s">
        <v>487</v>
      </c>
      <c r="AA65" s="4" t="s">
        <v>487</v>
      </c>
      <c r="AB65" s="4" t="s">
        <v>487</v>
      </c>
      <c r="AC65" s="4" t="s">
        <v>487</v>
      </c>
      <c r="AD65" s="4" t="s">
        <v>487</v>
      </c>
      <c r="AE65" s="4" t="s">
        <v>487</v>
      </c>
      <c r="AF65" s="4" t="s">
        <v>487</v>
      </c>
      <c r="AG65" s="4" t="s">
        <v>487</v>
      </c>
      <c r="AH65" s="4" t="s">
        <v>487</v>
      </c>
      <c r="AI65" s="4" t="s">
        <v>487</v>
      </c>
      <c r="AJ65" s="4" t="s">
        <v>487</v>
      </c>
      <c r="AK65" s="4" t="s">
        <v>487</v>
      </c>
      <c r="AL65" s="4" t="s">
        <v>487</v>
      </c>
      <c r="AM65" s="4" t="s">
        <v>487</v>
      </c>
      <c r="AN65" s="4" t="s">
        <v>487</v>
      </c>
      <c r="AO65" s="4" t="s">
        <v>487</v>
      </c>
      <c r="AP65" s="4" t="s">
        <v>487</v>
      </c>
      <c r="AQ65" s="4" t="s">
        <v>487</v>
      </c>
      <c r="AR65" s="4" t="s">
        <v>217</v>
      </c>
      <c r="AS65" s="4" t="s">
        <v>215</v>
      </c>
      <c r="AT65" s="4" t="s">
        <v>1164</v>
      </c>
      <c r="AU65" s="4" t="s">
        <v>1210</v>
      </c>
      <c r="AV65" s="4" t="s">
        <v>207</v>
      </c>
      <c r="AW65" s="4" t="s">
        <v>1211</v>
      </c>
    </row>
    <row r="66" spans="1:49" ht="15" customHeight="1" x14ac:dyDescent="0.25">
      <c r="A66" s="4" t="s">
        <v>537</v>
      </c>
      <c r="B66" s="4" t="s">
        <v>1141</v>
      </c>
      <c r="C66" s="4" t="s">
        <v>487</v>
      </c>
      <c r="D66" s="4" t="s">
        <v>487</v>
      </c>
      <c r="E66" s="4" t="s">
        <v>487</v>
      </c>
      <c r="F66" s="4" t="s">
        <v>487</v>
      </c>
      <c r="G66" s="4" t="s">
        <v>129</v>
      </c>
      <c r="H66" s="4" t="s">
        <v>207</v>
      </c>
      <c r="I66" s="4" t="s">
        <v>266</v>
      </c>
      <c r="J66" s="4" t="s">
        <v>124</v>
      </c>
      <c r="K66" s="4" t="s">
        <v>1192</v>
      </c>
      <c r="L66" s="4" t="s">
        <v>1192</v>
      </c>
      <c r="M66" s="4" t="s">
        <v>444</v>
      </c>
      <c r="N66" s="4" t="s">
        <v>131</v>
      </c>
      <c r="O66" s="4" t="s">
        <v>487</v>
      </c>
      <c r="P66" s="4" t="s">
        <v>487</v>
      </c>
      <c r="Q66" s="4" t="s">
        <v>487</v>
      </c>
      <c r="R66" s="4" t="s">
        <v>487</v>
      </c>
      <c r="S66" s="4" t="s">
        <v>487</v>
      </c>
      <c r="T66" s="4" t="s">
        <v>487</v>
      </c>
      <c r="U66" s="4" t="s">
        <v>487</v>
      </c>
      <c r="V66" s="4" t="s">
        <v>487</v>
      </c>
      <c r="W66" s="4" t="s">
        <v>487</v>
      </c>
      <c r="X66" s="7" t="s">
        <v>487</v>
      </c>
      <c r="Y66" s="7"/>
      <c r="Z66" s="4" t="s">
        <v>487</v>
      </c>
      <c r="AA66" s="4" t="s">
        <v>487</v>
      </c>
      <c r="AB66" s="4" t="s">
        <v>487</v>
      </c>
      <c r="AC66" s="4" t="s">
        <v>487</v>
      </c>
      <c r="AD66" s="4" t="s">
        <v>487</v>
      </c>
      <c r="AE66" s="4" t="s">
        <v>487</v>
      </c>
      <c r="AF66" s="4" t="s">
        <v>487</v>
      </c>
      <c r="AG66" s="4" t="s">
        <v>487</v>
      </c>
      <c r="AH66" s="4" t="s">
        <v>487</v>
      </c>
      <c r="AI66" s="4" t="s">
        <v>487</v>
      </c>
      <c r="AJ66" s="4" t="s">
        <v>487</v>
      </c>
      <c r="AK66" s="4" t="s">
        <v>487</v>
      </c>
      <c r="AL66" s="4" t="s">
        <v>487</v>
      </c>
      <c r="AM66" s="4" t="s">
        <v>487</v>
      </c>
      <c r="AN66" s="4" t="s">
        <v>487</v>
      </c>
      <c r="AO66" s="4" t="s">
        <v>487</v>
      </c>
      <c r="AP66" s="4" t="s">
        <v>487</v>
      </c>
      <c r="AQ66" s="4" t="s">
        <v>487</v>
      </c>
      <c r="AR66" s="4" t="s">
        <v>222</v>
      </c>
      <c r="AS66" s="4" t="s">
        <v>220</v>
      </c>
      <c r="AT66" s="4" t="s">
        <v>1147</v>
      </c>
      <c r="AU66" s="4" t="s">
        <v>1212</v>
      </c>
      <c r="AV66" s="4" t="s">
        <v>544</v>
      </c>
      <c r="AW66" s="4" t="s">
        <v>544</v>
      </c>
    </row>
    <row r="67" spans="1:49" ht="14.25" customHeight="1" x14ac:dyDescent="0.25">
      <c r="A67" s="4" t="s">
        <v>537</v>
      </c>
      <c r="B67" s="4" t="s">
        <v>1142</v>
      </c>
      <c r="C67" s="4" t="s">
        <v>487</v>
      </c>
      <c r="D67" s="4" t="s">
        <v>487</v>
      </c>
      <c r="E67" s="4" t="s">
        <v>487</v>
      </c>
      <c r="F67" s="4" t="s">
        <v>487</v>
      </c>
      <c r="G67" s="4" t="s">
        <v>272</v>
      </c>
      <c r="H67" s="4" t="s">
        <v>64</v>
      </c>
      <c r="I67" s="4" t="s">
        <v>343</v>
      </c>
      <c r="J67" s="4" t="s">
        <v>276</v>
      </c>
      <c r="K67" s="4" t="s">
        <v>86</v>
      </c>
      <c r="L67" s="4" t="s">
        <v>194</v>
      </c>
      <c r="M67" s="4" t="s">
        <v>115</v>
      </c>
      <c r="N67" s="4" t="s">
        <v>129</v>
      </c>
      <c r="O67" s="4" t="s">
        <v>487</v>
      </c>
      <c r="P67" s="4" t="s">
        <v>487</v>
      </c>
      <c r="Q67" s="4" t="s">
        <v>487</v>
      </c>
      <c r="R67" s="4" t="s">
        <v>487</v>
      </c>
      <c r="S67" s="4" t="s">
        <v>487</v>
      </c>
      <c r="T67" s="4" t="s">
        <v>487</v>
      </c>
      <c r="U67" s="4" t="s">
        <v>487</v>
      </c>
      <c r="V67" s="4" t="s">
        <v>487</v>
      </c>
      <c r="W67" s="4" t="s">
        <v>487</v>
      </c>
      <c r="X67" s="7" t="s">
        <v>487</v>
      </c>
      <c r="Y67" s="7"/>
      <c r="Z67" s="4" t="s">
        <v>487</v>
      </c>
      <c r="AA67" s="4" t="s">
        <v>487</v>
      </c>
      <c r="AB67" s="4" t="s">
        <v>487</v>
      </c>
      <c r="AC67" s="4" t="s">
        <v>487</v>
      </c>
      <c r="AD67" s="4" t="s">
        <v>487</v>
      </c>
      <c r="AE67" s="4" t="s">
        <v>487</v>
      </c>
      <c r="AF67" s="4" t="s">
        <v>487</v>
      </c>
      <c r="AG67" s="4" t="s">
        <v>487</v>
      </c>
      <c r="AH67" s="4" t="s">
        <v>487</v>
      </c>
      <c r="AI67" s="4" t="s">
        <v>487</v>
      </c>
      <c r="AJ67" s="4" t="s">
        <v>487</v>
      </c>
      <c r="AK67" s="4" t="s">
        <v>487</v>
      </c>
      <c r="AL67" s="4" t="s">
        <v>487</v>
      </c>
      <c r="AM67" s="4" t="s">
        <v>487</v>
      </c>
      <c r="AN67" s="4" t="s">
        <v>487</v>
      </c>
      <c r="AO67" s="4" t="s">
        <v>487</v>
      </c>
      <c r="AP67" s="4" t="s">
        <v>487</v>
      </c>
      <c r="AQ67" s="4" t="s">
        <v>487</v>
      </c>
      <c r="AR67" s="4" t="s">
        <v>226</v>
      </c>
      <c r="AS67" s="4" t="s">
        <v>224</v>
      </c>
      <c r="AT67" s="4" t="s">
        <v>1147</v>
      </c>
      <c r="AU67" s="4" t="s">
        <v>1213</v>
      </c>
      <c r="AV67" s="4" t="s">
        <v>544</v>
      </c>
      <c r="AW67" s="4" t="s">
        <v>544</v>
      </c>
    </row>
    <row r="68" spans="1:49" ht="14.25" customHeight="1" x14ac:dyDescent="0.25">
      <c r="A68" s="4" t="s">
        <v>537</v>
      </c>
      <c r="B68" s="4" t="s">
        <v>42</v>
      </c>
      <c r="C68" s="4" t="s">
        <v>487</v>
      </c>
      <c r="D68" s="4" t="s">
        <v>487</v>
      </c>
      <c r="E68" s="4" t="s">
        <v>487</v>
      </c>
      <c r="F68" s="4" t="s">
        <v>487</v>
      </c>
      <c r="G68" s="4" t="s">
        <v>272</v>
      </c>
      <c r="H68" s="4" t="s">
        <v>66</v>
      </c>
      <c r="I68" s="4" t="s">
        <v>444</v>
      </c>
      <c r="J68" s="4" t="s">
        <v>113</v>
      </c>
      <c r="K68" s="4" t="s">
        <v>1214</v>
      </c>
      <c r="L68" s="4" t="s">
        <v>1215</v>
      </c>
      <c r="M68" s="4" t="s">
        <v>213</v>
      </c>
      <c r="N68" s="4" t="s">
        <v>207</v>
      </c>
      <c r="O68" s="4" t="s">
        <v>487</v>
      </c>
      <c r="P68" s="4" t="s">
        <v>487</v>
      </c>
      <c r="Q68" s="4" t="s">
        <v>487</v>
      </c>
      <c r="R68" s="4" t="s">
        <v>487</v>
      </c>
      <c r="S68" s="4" t="s">
        <v>487</v>
      </c>
      <c r="T68" s="4" t="s">
        <v>487</v>
      </c>
      <c r="U68" s="4" t="s">
        <v>487</v>
      </c>
      <c r="V68" s="4" t="s">
        <v>487</v>
      </c>
      <c r="W68" s="4" t="s">
        <v>487</v>
      </c>
      <c r="X68" s="7" t="s">
        <v>487</v>
      </c>
      <c r="Y68" s="7"/>
      <c r="Z68" s="4" t="s">
        <v>487</v>
      </c>
      <c r="AA68" s="4" t="s">
        <v>487</v>
      </c>
      <c r="AB68" s="4" t="s">
        <v>487</v>
      </c>
      <c r="AC68" s="4" t="s">
        <v>487</v>
      </c>
      <c r="AD68" s="4" t="s">
        <v>487</v>
      </c>
      <c r="AE68" s="4" t="s">
        <v>487</v>
      </c>
      <c r="AF68" s="4" t="s">
        <v>487</v>
      </c>
      <c r="AG68" s="4" t="s">
        <v>487</v>
      </c>
      <c r="AH68" s="4" t="s">
        <v>487</v>
      </c>
      <c r="AI68" s="4" t="s">
        <v>487</v>
      </c>
      <c r="AJ68" s="4" t="s">
        <v>487</v>
      </c>
      <c r="AK68" s="4" t="s">
        <v>487</v>
      </c>
      <c r="AL68" s="4" t="s">
        <v>487</v>
      </c>
      <c r="AM68" s="4" t="s">
        <v>487</v>
      </c>
      <c r="AN68" s="4" t="s">
        <v>487</v>
      </c>
      <c r="AO68" s="4" t="s">
        <v>487</v>
      </c>
      <c r="AP68" s="4" t="s">
        <v>487</v>
      </c>
      <c r="AQ68" s="4" t="s">
        <v>487</v>
      </c>
      <c r="AR68" s="4" t="s">
        <v>229</v>
      </c>
      <c r="AS68" s="4" t="s">
        <v>85</v>
      </c>
      <c r="AT68" s="4" t="s">
        <v>1147</v>
      </c>
      <c r="AU68" s="4" t="s">
        <v>1216</v>
      </c>
      <c r="AV68" s="4" t="s">
        <v>544</v>
      </c>
      <c r="AW68" s="4" t="s">
        <v>544</v>
      </c>
    </row>
    <row r="69" spans="1:49" ht="14.25" customHeight="1" x14ac:dyDescent="0.25">
      <c r="A69" s="4" t="s">
        <v>537</v>
      </c>
      <c r="B69" s="4" t="s">
        <v>1143</v>
      </c>
      <c r="C69" s="4" t="s">
        <v>487</v>
      </c>
      <c r="D69" s="4" t="s">
        <v>487</v>
      </c>
      <c r="E69" s="4" t="s">
        <v>487</v>
      </c>
      <c r="F69" s="4" t="s">
        <v>487</v>
      </c>
      <c r="G69" s="4" t="s">
        <v>487</v>
      </c>
      <c r="H69" s="4" t="s">
        <v>129</v>
      </c>
      <c r="I69" s="4" t="s">
        <v>68</v>
      </c>
      <c r="J69" s="4" t="s">
        <v>259</v>
      </c>
      <c r="K69" s="4" t="s">
        <v>86</v>
      </c>
      <c r="L69" s="4" t="s">
        <v>141</v>
      </c>
      <c r="M69" s="4" t="s">
        <v>259</v>
      </c>
      <c r="N69" s="4" t="s">
        <v>129</v>
      </c>
      <c r="O69" s="4" t="s">
        <v>487</v>
      </c>
      <c r="P69" s="4" t="s">
        <v>487</v>
      </c>
      <c r="Q69" s="4" t="s">
        <v>487</v>
      </c>
      <c r="R69" s="4" t="s">
        <v>487</v>
      </c>
      <c r="S69" s="4" t="s">
        <v>487</v>
      </c>
      <c r="T69" s="4" t="s">
        <v>487</v>
      </c>
      <c r="U69" s="4" t="s">
        <v>487</v>
      </c>
      <c r="V69" s="4" t="s">
        <v>487</v>
      </c>
      <c r="W69" s="4" t="s">
        <v>487</v>
      </c>
      <c r="X69" s="7" t="s">
        <v>487</v>
      </c>
      <c r="Y69" s="7"/>
      <c r="Z69" s="4" t="s">
        <v>487</v>
      </c>
      <c r="AA69" s="4" t="s">
        <v>487</v>
      </c>
      <c r="AB69" s="4" t="s">
        <v>487</v>
      </c>
      <c r="AC69" s="4" t="s">
        <v>487</v>
      </c>
      <c r="AD69" s="4" t="s">
        <v>487</v>
      </c>
      <c r="AE69" s="4" t="s">
        <v>487</v>
      </c>
      <c r="AF69" s="4" t="s">
        <v>487</v>
      </c>
      <c r="AG69" s="4" t="s">
        <v>487</v>
      </c>
      <c r="AH69" s="4" t="s">
        <v>487</v>
      </c>
      <c r="AI69" s="4" t="s">
        <v>487</v>
      </c>
      <c r="AJ69" s="4" t="s">
        <v>487</v>
      </c>
      <c r="AK69" s="4" t="s">
        <v>487</v>
      </c>
      <c r="AL69" s="4" t="s">
        <v>487</v>
      </c>
      <c r="AM69" s="4" t="s">
        <v>487</v>
      </c>
      <c r="AN69" s="4" t="s">
        <v>487</v>
      </c>
      <c r="AO69" s="4" t="s">
        <v>487</v>
      </c>
      <c r="AP69" s="4" t="s">
        <v>487</v>
      </c>
      <c r="AQ69" s="4" t="s">
        <v>487</v>
      </c>
      <c r="AR69" s="4" t="s">
        <v>104</v>
      </c>
      <c r="AS69" s="4" t="s">
        <v>113</v>
      </c>
      <c r="AT69" s="4" t="s">
        <v>1147</v>
      </c>
      <c r="AU69" s="4" t="s">
        <v>1217</v>
      </c>
      <c r="AV69" s="4" t="s">
        <v>544</v>
      </c>
      <c r="AW69" s="4" t="s">
        <v>544</v>
      </c>
    </row>
    <row r="70" spans="1:49" ht="14.25" customHeight="1" x14ac:dyDescent="0.25">
      <c r="A70" s="4" t="s">
        <v>537</v>
      </c>
      <c r="B70" s="4" t="s">
        <v>1144</v>
      </c>
      <c r="C70" s="4" t="s">
        <v>487</v>
      </c>
      <c r="D70" s="4" t="s">
        <v>487</v>
      </c>
      <c r="E70" s="4" t="s">
        <v>487</v>
      </c>
      <c r="F70" s="4" t="s">
        <v>487</v>
      </c>
      <c r="G70" s="4" t="s">
        <v>207</v>
      </c>
      <c r="H70" s="4" t="s">
        <v>64</v>
      </c>
      <c r="I70" s="4" t="s">
        <v>67</v>
      </c>
      <c r="J70" s="4" t="s">
        <v>260</v>
      </c>
      <c r="K70" s="4" t="s">
        <v>901</v>
      </c>
      <c r="L70" s="4" t="s">
        <v>365</v>
      </c>
      <c r="M70" s="4" t="s">
        <v>123</v>
      </c>
      <c r="N70" s="4" t="s">
        <v>272</v>
      </c>
      <c r="O70" s="4" t="s">
        <v>487</v>
      </c>
      <c r="P70" s="4" t="s">
        <v>487</v>
      </c>
      <c r="Q70" s="4" t="s">
        <v>487</v>
      </c>
      <c r="R70" s="4" t="s">
        <v>487</v>
      </c>
      <c r="S70" s="4" t="s">
        <v>487</v>
      </c>
      <c r="T70" s="4" t="s">
        <v>487</v>
      </c>
      <c r="U70" s="4" t="s">
        <v>487</v>
      </c>
      <c r="V70" s="4" t="s">
        <v>487</v>
      </c>
      <c r="W70" s="4" t="s">
        <v>487</v>
      </c>
      <c r="X70" s="7" t="s">
        <v>487</v>
      </c>
      <c r="Y70" s="7"/>
      <c r="Z70" s="4" t="s">
        <v>487</v>
      </c>
      <c r="AA70" s="4" t="s">
        <v>487</v>
      </c>
      <c r="AB70" s="4" t="s">
        <v>487</v>
      </c>
      <c r="AC70" s="4" t="s">
        <v>487</v>
      </c>
      <c r="AD70" s="4" t="s">
        <v>487</v>
      </c>
      <c r="AE70" s="4" t="s">
        <v>487</v>
      </c>
      <c r="AF70" s="4" t="s">
        <v>487</v>
      </c>
      <c r="AG70" s="4" t="s">
        <v>487</v>
      </c>
      <c r="AH70" s="4" t="s">
        <v>487</v>
      </c>
      <c r="AI70" s="4" t="s">
        <v>487</v>
      </c>
      <c r="AJ70" s="4" t="s">
        <v>487</v>
      </c>
      <c r="AK70" s="4" t="s">
        <v>487</v>
      </c>
      <c r="AL70" s="4" t="s">
        <v>487</v>
      </c>
      <c r="AM70" s="4" t="s">
        <v>487</v>
      </c>
      <c r="AN70" s="4" t="s">
        <v>487</v>
      </c>
      <c r="AO70" s="4" t="s">
        <v>487</v>
      </c>
      <c r="AP70" s="4" t="s">
        <v>487</v>
      </c>
      <c r="AQ70" s="4" t="s">
        <v>487</v>
      </c>
      <c r="AR70" s="4" t="s">
        <v>164</v>
      </c>
      <c r="AS70" s="4" t="s">
        <v>103</v>
      </c>
      <c r="AT70" s="4" t="s">
        <v>1147</v>
      </c>
      <c r="AU70" s="4" t="s">
        <v>1218</v>
      </c>
      <c r="AV70" s="4" t="s">
        <v>544</v>
      </c>
      <c r="AW70" s="4" t="s">
        <v>544</v>
      </c>
    </row>
    <row r="71" spans="1:49" ht="15" customHeight="1" x14ac:dyDescent="0.25">
      <c r="A71" s="4" t="s">
        <v>537</v>
      </c>
      <c r="B71" s="4" t="s">
        <v>1145</v>
      </c>
      <c r="C71" s="4" t="s">
        <v>487</v>
      </c>
      <c r="D71" s="4" t="s">
        <v>487</v>
      </c>
      <c r="E71" s="4" t="s">
        <v>487</v>
      </c>
      <c r="F71" s="4" t="s">
        <v>487</v>
      </c>
      <c r="G71" s="4" t="s">
        <v>207</v>
      </c>
      <c r="H71" s="4" t="s">
        <v>131</v>
      </c>
      <c r="I71" s="4" t="s">
        <v>203</v>
      </c>
      <c r="J71" s="4" t="s">
        <v>1192</v>
      </c>
      <c r="K71" s="4" t="s">
        <v>209</v>
      </c>
      <c r="L71" s="4" t="s">
        <v>113</v>
      </c>
      <c r="M71" s="4" t="s">
        <v>119</v>
      </c>
      <c r="N71" s="4" t="s">
        <v>487</v>
      </c>
      <c r="O71" s="4" t="s">
        <v>487</v>
      </c>
      <c r="P71" s="4" t="s">
        <v>487</v>
      </c>
      <c r="Q71" s="4" t="s">
        <v>487</v>
      </c>
      <c r="R71" s="4" t="s">
        <v>487</v>
      </c>
      <c r="S71" s="4" t="s">
        <v>487</v>
      </c>
      <c r="T71" s="4" t="s">
        <v>487</v>
      </c>
      <c r="U71" s="4" t="s">
        <v>487</v>
      </c>
      <c r="V71" s="4" t="s">
        <v>487</v>
      </c>
      <c r="W71" s="4" t="s">
        <v>487</v>
      </c>
      <c r="X71" s="7" t="s">
        <v>487</v>
      </c>
      <c r="Y71" s="7"/>
      <c r="Z71" s="4" t="s">
        <v>487</v>
      </c>
      <c r="AA71" s="4" t="s">
        <v>487</v>
      </c>
      <c r="AB71" s="4" t="s">
        <v>487</v>
      </c>
      <c r="AC71" s="4" t="s">
        <v>487</v>
      </c>
      <c r="AD71" s="4" t="s">
        <v>487</v>
      </c>
      <c r="AE71" s="4" t="s">
        <v>487</v>
      </c>
      <c r="AF71" s="4" t="s">
        <v>487</v>
      </c>
      <c r="AG71" s="4" t="s">
        <v>487</v>
      </c>
      <c r="AH71" s="4" t="s">
        <v>487</v>
      </c>
      <c r="AI71" s="4" t="s">
        <v>487</v>
      </c>
      <c r="AJ71" s="4" t="s">
        <v>487</v>
      </c>
      <c r="AK71" s="4" t="s">
        <v>487</v>
      </c>
      <c r="AL71" s="4" t="s">
        <v>487</v>
      </c>
      <c r="AM71" s="4" t="s">
        <v>487</v>
      </c>
      <c r="AN71" s="4" t="s">
        <v>487</v>
      </c>
      <c r="AO71" s="4" t="s">
        <v>487</v>
      </c>
      <c r="AP71" s="4" t="s">
        <v>487</v>
      </c>
      <c r="AQ71" s="4" t="s">
        <v>487</v>
      </c>
      <c r="AR71" s="4" t="s">
        <v>235</v>
      </c>
      <c r="AS71" s="4" t="s">
        <v>85</v>
      </c>
      <c r="AT71" s="4" t="s">
        <v>1147</v>
      </c>
      <c r="AU71" s="4" t="s">
        <v>1219</v>
      </c>
      <c r="AV71" s="4" t="s">
        <v>544</v>
      </c>
      <c r="AW71" s="4" t="s">
        <v>544</v>
      </c>
    </row>
    <row r="72" spans="1:49" ht="14.25" customHeight="1" x14ac:dyDescent="0.25">
      <c r="A72" s="4" t="s">
        <v>537</v>
      </c>
      <c r="B72" s="4" t="s">
        <v>1146</v>
      </c>
      <c r="C72" s="4" t="s">
        <v>487</v>
      </c>
      <c r="D72" s="4" t="s">
        <v>487</v>
      </c>
      <c r="E72" s="4" t="s">
        <v>487</v>
      </c>
      <c r="F72" s="4" t="s">
        <v>487</v>
      </c>
      <c r="G72" s="4" t="s">
        <v>207</v>
      </c>
      <c r="H72" s="4" t="s">
        <v>65</v>
      </c>
      <c r="I72" s="4" t="s">
        <v>68</v>
      </c>
      <c r="J72" s="4" t="s">
        <v>327</v>
      </c>
      <c r="K72" s="4" t="s">
        <v>376</v>
      </c>
      <c r="L72" s="4" t="s">
        <v>446</v>
      </c>
      <c r="M72" s="4" t="s">
        <v>68</v>
      </c>
      <c r="N72" s="4" t="s">
        <v>207</v>
      </c>
      <c r="O72" s="4" t="s">
        <v>207</v>
      </c>
      <c r="P72" s="4" t="s">
        <v>487</v>
      </c>
      <c r="Q72" s="4" t="s">
        <v>487</v>
      </c>
      <c r="R72" s="4" t="s">
        <v>487</v>
      </c>
      <c r="S72" s="4" t="s">
        <v>487</v>
      </c>
      <c r="T72" s="4" t="s">
        <v>487</v>
      </c>
      <c r="U72" s="4" t="s">
        <v>487</v>
      </c>
      <c r="V72" s="4" t="s">
        <v>487</v>
      </c>
      <c r="W72" s="4" t="s">
        <v>487</v>
      </c>
      <c r="X72" s="7" t="s">
        <v>487</v>
      </c>
      <c r="Y72" s="7"/>
      <c r="Z72" s="4" t="s">
        <v>487</v>
      </c>
      <c r="AA72" s="4" t="s">
        <v>487</v>
      </c>
      <c r="AB72" s="4" t="s">
        <v>487</v>
      </c>
      <c r="AC72" s="4" t="s">
        <v>487</v>
      </c>
      <c r="AD72" s="4" t="s">
        <v>487</v>
      </c>
      <c r="AE72" s="4" t="s">
        <v>487</v>
      </c>
      <c r="AF72" s="4" t="s">
        <v>487</v>
      </c>
      <c r="AG72" s="4" t="s">
        <v>487</v>
      </c>
      <c r="AH72" s="4" t="s">
        <v>487</v>
      </c>
      <c r="AI72" s="4" t="s">
        <v>487</v>
      </c>
      <c r="AJ72" s="4" t="s">
        <v>487</v>
      </c>
      <c r="AK72" s="4" t="s">
        <v>487</v>
      </c>
      <c r="AL72" s="4" t="s">
        <v>487</v>
      </c>
      <c r="AM72" s="4" t="s">
        <v>487</v>
      </c>
      <c r="AN72" s="4" t="s">
        <v>487</v>
      </c>
      <c r="AO72" s="4" t="s">
        <v>487</v>
      </c>
      <c r="AP72" s="4" t="s">
        <v>487</v>
      </c>
      <c r="AQ72" s="4" t="s">
        <v>487</v>
      </c>
      <c r="AR72" s="4" t="s">
        <v>187</v>
      </c>
      <c r="AS72" s="4" t="s">
        <v>237</v>
      </c>
      <c r="AT72" s="4" t="s">
        <v>1147</v>
      </c>
      <c r="AU72" s="4" t="s">
        <v>1191</v>
      </c>
      <c r="AV72" s="4" t="s">
        <v>207</v>
      </c>
      <c r="AW72" s="4" t="s">
        <v>1220</v>
      </c>
    </row>
    <row r="73" spans="1:49" ht="14.25" customHeight="1" x14ac:dyDescent="0.25">
      <c r="A73" s="4" t="s">
        <v>537</v>
      </c>
      <c r="B73" s="4" t="s">
        <v>1149</v>
      </c>
      <c r="C73" s="4" t="s">
        <v>487</v>
      </c>
      <c r="D73" s="4" t="s">
        <v>487</v>
      </c>
      <c r="E73" s="4" t="s">
        <v>207</v>
      </c>
      <c r="F73" s="4" t="s">
        <v>487</v>
      </c>
      <c r="G73" s="4" t="s">
        <v>487</v>
      </c>
      <c r="H73" s="4" t="s">
        <v>129</v>
      </c>
      <c r="I73" s="4" t="s">
        <v>68</v>
      </c>
      <c r="J73" s="4" t="s">
        <v>124</v>
      </c>
      <c r="K73" s="4" t="s">
        <v>377</v>
      </c>
      <c r="L73" s="4" t="s">
        <v>323</v>
      </c>
      <c r="M73" s="4" t="s">
        <v>203</v>
      </c>
      <c r="N73" s="4" t="s">
        <v>129</v>
      </c>
      <c r="O73" s="4" t="s">
        <v>487</v>
      </c>
      <c r="P73" s="4" t="s">
        <v>487</v>
      </c>
      <c r="Q73" s="4" t="s">
        <v>487</v>
      </c>
      <c r="R73" s="4" t="s">
        <v>487</v>
      </c>
      <c r="S73" s="4" t="s">
        <v>487</v>
      </c>
      <c r="T73" s="4" t="s">
        <v>487</v>
      </c>
      <c r="U73" s="4" t="s">
        <v>487</v>
      </c>
      <c r="V73" s="4" t="s">
        <v>487</v>
      </c>
      <c r="W73" s="4" t="s">
        <v>487</v>
      </c>
      <c r="X73" s="7" t="s">
        <v>487</v>
      </c>
      <c r="Y73" s="7"/>
      <c r="Z73" s="4" t="s">
        <v>487</v>
      </c>
      <c r="AA73" s="4" t="s">
        <v>487</v>
      </c>
      <c r="AB73" s="4" t="s">
        <v>487</v>
      </c>
      <c r="AC73" s="4" t="s">
        <v>487</v>
      </c>
      <c r="AD73" s="4" t="s">
        <v>487</v>
      </c>
      <c r="AE73" s="4" t="s">
        <v>487</v>
      </c>
      <c r="AF73" s="4" t="s">
        <v>487</v>
      </c>
      <c r="AG73" s="4" t="s">
        <v>487</v>
      </c>
      <c r="AH73" s="4" t="s">
        <v>487</v>
      </c>
      <c r="AI73" s="4" t="s">
        <v>487</v>
      </c>
      <c r="AJ73" s="4" t="s">
        <v>487</v>
      </c>
      <c r="AK73" s="4" t="s">
        <v>487</v>
      </c>
      <c r="AL73" s="4" t="s">
        <v>487</v>
      </c>
      <c r="AM73" s="4" t="s">
        <v>487</v>
      </c>
      <c r="AN73" s="4" t="s">
        <v>487</v>
      </c>
      <c r="AO73" s="4" t="s">
        <v>487</v>
      </c>
      <c r="AP73" s="4" t="s">
        <v>487</v>
      </c>
      <c r="AQ73" s="4" t="s">
        <v>487</v>
      </c>
      <c r="AR73" s="4" t="s">
        <v>187</v>
      </c>
      <c r="AS73" s="4" t="s">
        <v>53</v>
      </c>
      <c r="AT73" s="4" t="s">
        <v>1147</v>
      </c>
      <c r="AU73" s="4" t="s">
        <v>1167</v>
      </c>
      <c r="AV73" s="4" t="s">
        <v>544</v>
      </c>
      <c r="AW73" s="4" t="s">
        <v>544</v>
      </c>
    </row>
    <row r="74" spans="1:49" ht="14.25" customHeight="1" x14ac:dyDescent="0.25">
      <c r="A74" s="4" t="s">
        <v>537</v>
      </c>
      <c r="B74" s="4" t="s">
        <v>1151</v>
      </c>
      <c r="C74" s="4" t="s">
        <v>487</v>
      </c>
      <c r="D74" s="4" t="s">
        <v>487</v>
      </c>
      <c r="E74" s="4" t="s">
        <v>487</v>
      </c>
      <c r="F74" s="4" t="s">
        <v>487</v>
      </c>
      <c r="G74" s="4" t="s">
        <v>207</v>
      </c>
      <c r="H74" s="4" t="s">
        <v>336</v>
      </c>
      <c r="I74" s="4" t="s">
        <v>68</v>
      </c>
      <c r="J74" s="4" t="s">
        <v>276</v>
      </c>
      <c r="K74" s="4" t="s">
        <v>108</v>
      </c>
      <c r="L74" s="4" t="s">
        <v>362</v>
      </c>
      <c r="M74" s="4" t="s">
        <v>120</v>
      </c>
      <c r="N74" s="4" t="s">
        <v>131</v>
      </c>
      <c r="O74" s="4" t="s">
        <v>487</v>
      </c>
      <c r="P74" s="4" t="s">
        <v>487</v>
      </c>
      <c r="Q74" s="4" t="s">
        <v>487</v>
      </c>
      <c r="R74" s="4" t="s">
        <v>487</v>
      </c>
      <c r="S74" s="4" t="s">
        <v>487</v>
      </c>
      <c r="T74" s="4" t="s">
        <v>487</v>
      </c>
      <c r="U74" s="4" t="s">
        <v>487</v>
      </c>
      <c r="V74" s="4" t="s">
        <v>487</v>
      </c>
      <c r="W74" s="4" t="s">
        <v>487</v>
      </c>
      <c r="X74" s="7" t="s">
        <v>487</v>
      </c>
      <c r="Y74" s="7"/>
      <c r="Z74" s="4" t="s">
        <v>487</v>
      </c>
      <c r="AA74" s="4" t="s">
        <v>487</v>
      </c>
      <c r="AB74" s="4" t="s">
        <v>487</v>
      </c>
      <c r="AC74" s="4" t="s">
        <v>487</v>
      </c>
      <c r="AD74" s="4" t="s">
        <v>487</v>
      </c>
      <c r="AE74" s="4" t="s">
        <v>487</v>
      </c>
      <c r="AF74" s="4" t="s">
        <v>487</v>
      </c>
      <c r="AG74" s="4" t="s">
        <v>487</v>
      </c>
      <c r="AH74" s="4" t="s">
        <v>487</v>
      </c>
      <c r="AI74" s="4" t="s">
        <v>487</v>
      </c>
      <c r="AJ74" s="4" t="s">
        <v>487</v>
      </c>
      <c r="AK74" s="4" t="s">
        <v>487</v>
      </c>
      <c r="AL74" s="4" t="s">
        <v>487</v>
      </c>
      <c r="AM74" s="4" t="s">
        <v>487</v>
      </c>
      <c r="AN74" s="4" t="s">
        <v>487</v>
      </c>
      <c r="AO74" s="4" t="s">
        <v>487</v>
      </c>
      <c r="AP74" s="4" t="s">
        <v>487</v>
      </c>
      <c r="AQ74" s="4" t="s">
        <v>487</v>
      </c>
      <c r="AR74" s="4" t="s">
        <v>242</v>
      </c>
      <c r="AS74" s="4" t="s">
        <v>53</v>
      </c>
      <c r="AT74" s="4" t="s">
        <v>1147</v>
      </c>
      <c r="AU74" s="4" t="s">
        <v>1221</v>
      </c>
      <c r="AV74" s="4" t="s">
        <v>544</v>
      </c>
      <c r="AW74" s="4" t="s">
        <v>544</v>
      </c>
    </row>
    <row r="75" spans="1:49" ht="14.25" customHeight="1" x14ac:dyDescent="0.25">
      <c r="A75" s="4" t="s">
        <v>537</v>
      </c>
      <c r="B75" s="4" t="s">
        <v>1154</v>
      </c>
      <c r="C75" s="4" t="s">
        <v>487</v>
      </c>
      <c r="D75" s="4" t="s">
        <v>487</v>
      </c>
      <c r="E75" s="4" t="s">
        <v>487</v>
      </c>
      <c r="F75" s="4" t="s">
        <v>487</v>
      </c>
      <c r="G75" s="4" t="s">
        <v>129</v>
      </c>
      <c r="H75" s="4" t="s">
        <v>266</v>
      </c>
      <c r="I75" s="4" t="s">
        <v>124</v>
      </c>
      <c r="J75" s="4" t="s">
        <v>209</v>
      </c>
      <c r="K75" s="4" t="s">
        <v>108</v>
      </c>
      <c r="L75" s="4" t="s">
        <v>978</v>
      </c>
      <c r="M75" s="4" t="s">
        <v>343</v>
      </c>
      <c r="N75" s="4" t="s">
        <v>272</v>
      </c>
      <c r="O75" s="4" t="s">
        <v>487</v>
      </c>
      <c r="P75" s="4" t="s">
        <v>487</v>
      </c>
      <c r="Q75" s="4" t="s">
        <v>487</v>
      </c>
      <c r="R75" s="4" t="s">
        <v>487</v>
      </c>
      <c r="S75" s="4" t="s">
        <v>487</v>
      </c>
      <c r="T75" s="4" t="s">
        <v>487</v>
      </c>
      <c r="U75" s="4" t="s">
        <v>487</v>
      </c>
      <c r="V75" s="4" t="s">
        <v>487</v>
      </c>
      <c r="W75" s="4" t="s">
        <v>487</v>
      </c>
      <c r="X75" s="7" t="s">
        <v>487</v>
      </c>
      <c r="Y75" s="7"/>
      <c r="Z75" s="4" t="s">
        <v>487</v>
      </c>
      <c r="AA75" s="4" t="s">
        <v>487</v>
      </c>
      <c r="AB75" s="4" t="s">
        <v>487</v>
      </c>
      <c r="AC75" s="4" t="s">
        <v>487</v>
      </c>
      <c r="AD75" s="4" t="s">
        <v>487</v>
      </c>
      <c r="AE75" s="4" t="s">
        <v>487</v>
      </c>
      <c r="AF75" s="4" t="s">
        <v>487</v>
      </c>
      <c r="AG75" s="4" t="s">
        <v>487</v>
      </c>
      <c r="AH75" s="4" t="s">
        <v>487</v>
      </c>
      <c r="AI75" s="4" t="s">
        <v>487</v>
      </c>
      <c r="AJ75" s="4" t="s">
        <v>487</v>
      </c>
      <c r="AK75" s="4" t="s">
        <v>487</v>
      </c>
      <c r="AL75" s="4" t="s">
        <v>487</v>
      </c>
      <c r="AM75" s="4" t="s">
        <v>487</v>
      </c>
      <c r="AN75" s="4" t="s">
        <v>487</v>
      </c>
      <c r="AO75" s="4" t="s">
        <v>487</v>
      </c>
      <c r="AP75" s="4" t="s">
        <v>487</v>
      </c>
      <c r="AQ75" s="4" t="s">
        <v>487</v>
      </c>
      <c r="AR75" s="4" t="s">
        <v>246</v>
      </c>
      <c r="AS75" s="4" t="s">
        <v>244</v>
      </c>
      <c r="AT75" s="4" t="s">
        <v>1147</v>
      </c>
      <c r="AU75" s="4" t="s">
        <v>1222</v>
      </c>
      <c r="AV75" s="4" t="s">
        <v>544</v>
      </c>
      <c r="AW75" s="4" t="s">
        <v>544</v>
      </c>
    </row>
    <row r="76" spans="1:49" ht="15" customHeight="1" x14ac:dyDescent="0.25">
      <c r="A76" s="4" t="s">
        <v>537</v>
      </c>
      <c r="B76" s="4" t="s">
        <v>1156</v>
      </c>
      <c r="C76" s="4" t="s">
        <v>487</v>
      </c>
      <c r="D76" s="4" t="s">
        <v>487</v>
      </c>
      <c r="E76" s="4" t="s">
        <v>487</v>
      </c>
      <c r="F76" s="4" t="s">
        <v>487</v>
      </c>
      <c r="G76" s="4" t="s">
        <v>64</v>
      </c>
      <c r="H76" s="4" t="s">
        <v>120</v>
      </c>
      <c r="I76" s="4" t="s">
        <v>329</v>
      </c>
      <c r="J76" s="4" t="s">
        <v>901</v>
      </c>
      <c r="K76" s="4" t="s">
        <v>180</v>
      </c>
      <c r="L76" s="4" t="s">
        <v>51</v>
      </c>
      <c r="M76" s="4" t="s">
        <v>259</v>
      </c>
      <c r="N76" s="4" t="s">
        <v>64</v>
      </c>
      <c r="O76" s="4" t="s">
        <v>207</v>
      </c>
      <c r="P76" s="4" t="s">
        <v>487</v>
      </c>
      <c r="Q76" s="4" t="s">
        <v>487</v>
      </c>
      <c r="R76" s="4" t="s">
        <v>487</v>
      </c>
      <c r="S76" s="4" t="s">
        <v>487</v>
      </c>
      <c r="T76" s="4" t="s">
        <v>487</v>
      </c>
      <c r="U76" s="4" t="s">
        <v>487</v>
      </c>
      <c r="V76" s="4" t="s">
        <v>487</v>
      </c>
      <c r="W76" s="4" t="s">
        <v>487</v>
      </c>
      <c r="X76" s="7" t="s">
        <v>487</v>
      </c>
      <c r="Y76" s="7"/>
      <c r="Z76" s="4" t="s">
        <v>487</v>
      </c>
      <c r="AA76" s="4" t="s">
        <v>487</v>
      </c>
      <c r="AB76" s="4" t="s">
        <v>487</v>
      </c>
      <c r="AC76" s="4" t="s">
        <v>487</v>
      </c>
      <c r="AD76" s="4" t="s">
        <v>487</v>
      </c>
      <c r="AE76" s="4" t="s">
        <v>487</v>
      </c>
      <c r="AF76" s="4" t="s">
        <v>487</v>
      </c>
      <c r="AG76" s="4" t="s">
        <v>487</v>
      </c>
      <c r="AH76" s="4" t="s">
        <v>487</v>
      </c>
      <c r="AI76" s="4" t="s">
        <v>487</v>
      </c>
      <c r="AJ76" s="4" t="s">
        <v>487</v>
      </c>
      <c r="AK76" s="4" t="s">
        <v>487</v>
      </c>
      <c r="AL76" s="4" t="s">
        <v>487</v>
      </c>
      <c r="AM76" s="4" t="s">
        <v>487</v>
      </c>
      <c r="AN76" s="4" t="s">
        <v>487</v>
      </c>
      <c r="AO76" s="4" t="s">
        <v>487</v>
      </c>
      <c r="AP76" s="4" t="s">
        <v>487</v>
      </c>
      <c r="AQ76" s="4" t="s">
        <v>487</v>
      </c>
      <c r="AR76" s="4" t="s">
        <v>249</v>
      </c>
      <c r="AS76" s="4" t="s">
        <v>162</v>
      </c>
      <c r="AT76" s="4" t="s">
        <v>1147</v>
      </c>
      <c r="AU76" s="4" t="s">
        <v>1223</v>
      </c>
      <c r="AV76" s="4" t="s">
        <v>207</v>
      </c>
      <c r="AW76" s="4" t="s">
        <v>1224</v>
      </c>
    </row>
    <row r="77" spans="1:49" ht="14.25" customHeight="1" x14ac:dyDescent="0.25">
      <c r="A77" s="4" t="s">
        <v>537</v>
      </c>
      <c r="B77" s="4" t="s">
        <v>1158</v>
      </c>
      <c r="C77" s="4" t="s">
        <v>487</v>
      </c>
      <c r="D77" s="4" t="s">
        <v>487</v>
      </c>
      <c r="E77" s="4" t="s">
        <v>487</v>
      </c>
      <c r="F77" s="4" t="s">
        <v>207</v>
      </c>
      <c r="G77" s="4" t="s">
        <v>129</v>
      </c>
      <c r="H77" s="4" t="s">
        <v>64</v>
      </c>
      <c r="I77" s="4" t="s">
        <v>199</v>
      </c>
      <c r="J77" s="4" t="s">
        <v>140</v>
      </c>
      <c r="K77" s="4" t="s">
        <v>113</v>
      </c>
      <c r="L77" s="4" t="s">
        <v>194</v>
      </c>
      <c r="M77" s="4" t="s">
        <v>203</v>
      </c>
      <c r="N77" s="4" t="s">
        <v>129</v>
      </c>
      <c r="O77" s="4" t="s">
        <v>487</v>
      </c>
      <c r="P77" s="4" t="s">
        <v>487</v>
      </c>
      <c r="Q77" s="4" t="s">
        <v>487</v>
      </c>
      <c r="R77" s="4" t="s">
        <v>487</v>
      </c>
      <c r="S77" s="4" t="s">
        <v>487</v>
      </c>
      <c r="T77" s="4" t="s">
        <v>487</v>
      </c>
      <c r="U77" s="4" t="s">
        <v>487</v>
      </c>
      <c r="V77" s="4" t="s">
        <v>487</v>
      </c>
      <c r="W77" s="4" t="s">
        <v>487</v>
      </c>
      <c r="X77" s="7" t="s">
        <v>487</v>
      </c>
      <c r="Y77" s="7"/>
      <c r="Z77" s="4" t="s">
        <v>487</v>
      </c>
      <c r="AA77" s="4" t="s">
        <v>487</v>
      </c>
      <c r="AB77" s="4" t="s">
        <v>487</v>
      </c>
      <c r="AC77" s="4" t="s">
        <v>487</v>
      </c>
      <c r="AD77" s="4" t="s">
        <v>487</v>
      </c>
      <c r="AE77" s="4" t="s">
        <v>487</v>
      </c>
      <c r="AF77" s="4" t="s">
        <v>487</v>
      </c>
      <c r="AG77" s="4" t="s">
        <v>487</v>
      </c>
      <c r="AH77" s="4" t="s">
        <v>487</v>
      </c>
      <c r="AI77" s="4" t="s">
        <v>487</v>
      </c>
      <c r="AJ77" s="4" t="s">
        <v>487</v>
      </c>
      <c r="AK77" s="4" t="s">
        <v>487</v>
      </c>
      <c r="AL77" s="4" t="s">
        <v>487</v>
      </c>
      <c r="AM77" s="4" t="s">
        <v>487</v>
      </c>
      <c r="AN77" s="4" t="s">
        <v>487</v>
      </c>
      <c r="AO77" s="4" t="s">
        <v>487</v>
      </c>
      <c r="AP77" s="4" t="s">
        <v>487</v>
      </c>
      <c r="AQ77" s="4" t="s">
        <v>487</v>
      </c>
      <c r="AR77" s="4" t="s">
        <v>253</v>
      </c>
      <c r="AS77" s="4" t="s">
        <v>153</v>
      </c>
      <c r="AT77" s="4" t="s">
        <v>1147</v>
      </c>
      <c r="AU77" s="4" t="s">
        <v>1225</v>
      </c>
      <c r="AV77" s="4" t="s">
        <v>544</v>
      </c>
      <c r="AW77" s="4" t="s">
        <v>544</v>
      </c>
    </row>
    <row r="78" spans="1:49" ht="14.25" customHeight="1" x14ac:dyDescent="0.25">
      <c r="A78" s="4" t="s">
        <v>537</v>
      </c>
      <c r="B78" s="4" t="s">
        <v>1161</v>
      </c>
      <c r="C78" s="4" t="s">
        <v>487</v>
      </c>
      <c r="D78" s="4" t="s">
        <v>487</v>
      </c>
      <c r="E78" s="4" t="s">
        <v>487</v>
      </c>
      <c r="F78" s="4" t="s">
        <v>487</v>
      </c>
      <c r="G78" s="4" t="s">
        <v>207</v>
      </c>
      <c r="H78" s="4" t="s">
        <v>207</v>
      </c>
      <c r="I78" s="4" t="s">
        <v>131</v>
      </c>
      <c r="J78" s="4" t="s">
        <v>66</v>
      </c>
      <c r="K78" s="4" t="s">
        <v>432</v>
      </c>
      <c r="L78" s="4" t="s">
        <v>116</v>
      </c>
      <c r="M78" s="4" t="s">
        <v>67</v>
      </c>
      <c r="N78" s="4" t="s">
        <v>131</v>
      </c>
      <c r="O78" s="4" t="s">
        <v>207</v>
      </c>
      <c r="P78" s="4" t="s">
        <v>487</v>
      </c>
      <c r="Q78" s="4" t="s">
        <v>487</v>
      </c>
      <c r="R78" s="4" t="s">
        <v>487</v>
      </c>
      <c r="S78" s="4" t="s">
        <v>487</v>
      </c>
      <c r="T78" s="4" t="s">
        <v>487</v>
      </c>
      <c r="U78" s="4" t="s">
        <v>487</v>
      </c>
      <c r="V78" s="4" t="s">
        <v>487</v>
      </c>
      <c r="W78" s="4" t="s">
        <v>487</v>
      </c>
      <c r="X78" s="7" t="s">
        <v>487</v>
      </c>
      <c r="Y78" s="7"/>
      <c r="Z78" s="4" t="s">
        <v>487</v>
      </c>
      <c r="AA78" s="4" t="s">
        <v>487</v>
      </c>
      <c r="AB78" s="4" t="s">
        <v>487</v>
      </c>
      <c r="AC78" s="4" t="s">
        <v>487</v>
      </c>
      <c r="AD78" s="4" t="s">
        <v>487</v>
      </c>
      <c r="AE78" s="4" t="s">
        <v>487</v>
      </c>
      <c r="AF78" s="4" t="s">
        <v>487</v>
      </c>
      <c r="AG78" s="4" t="s">
        <v>487</v>
      </c>
      <c r="AH78" s="4" t="s">
        <v>487</v>
      </c>
      <c r="AI78" s="4" t="s">
        <v>487</v>
      </c>
      <c r="AJ78" s="4" t="s">
        <v>487</v>
      </c>
      <c r="AK78" s="4" t="s">
        <v>487</v>
      </c>
      <c r="AL78" s="4" t="s">
        <v>487</v>
      </c>
      <c r="AM78" s="4" t="s">
        <v>487</v>
      </c>
      <c r="AN78" s="4" t="s">
        <v>487</v>
      </c>
      <c r="AO78" s="4" t="s">
        <v>487</v>
      </c>
      <c r="AP78" s="4" t="s">
        <v>487</v>
      </c>
      <c r="AQ78" s="4" t="s">
        <v>487</v>
      </c>
      <c r="AR78" s="4" t="s">
        <v>255</v>
      </c>
      <c r="AS78" s="4" t="s">
        <v>113</v>
      </c>
      <c r="AT78" s="4" t="s">
        <v>1147</v>
      </c>
      <c r="AU78" s="4" t="s">
        <v>1226</v>
      </c>
      <c r="AV78" s="4" t="s">
        <v>207</v>
      </c>
      <c r="AW78" s="4" t="s">
        <v>1227</v>
      </c>
    </row>
    <row r="79" spans="1:49" ht="14.25" customHeight="1" x14ac:dyDescent="0.25">
      <c r="A79" s="4" t="s">
        <v>537</v>
      </c>
      <c r="B79" s="4" t="s">
        <v>1163</v>
      </c>
      <c r="C79" s="4" t="s">
        <v>487</v>
      </c>
      <c r="D79" s="4" t="s">
        <v>487</v>
      </c>
      <c r="E79" s="4" t="s">
        <v>487</v>
      </c>
      <c r="F79" s="4" t="s">
        <v>487</v>
      </c>
      <c r="G79" s="4" t="s">
        <v>487</v>
      </c>
      <c r="H79" s="4" t="s">
        <v>207</v>
      </c>
      <c r="I79" s="4" t="s">
        <v>129</v>
      </c>
      <c r="J79" s="4" t="s">
        <v>203</v>
      </c>
      <c r="K79" s="4" t="s">
        <v>123</v>
      </c>
      <c r="L79" s="4" t="s">
        <v>68</v>
      </c>
      <c r="M79" s="4" t="s">
        <v>131</v>
      </c>
      <c r="N79" s="4" t="s">
        <v>129</v>
      </c>
      <c r="O79" s="4" t="s">
        <v>487</v>
      </c>
      <c r="P79" s="4" t="s">
        <v>487</v>
      </c>
      <c r="Q79" s="4" t="s">
        <v>487</v>
      </c>
      <c r="R79" s="4" t="s">
        <v>487</v>
      </c>
      <c r="S79" s="4" t="s">
        <v>487</v>
      </c>
      <c r="T79" s="4" t="s">
        <v>487</v>
      </c>
      <c r="U79" s="4" t="s">
        <v>487</v>
      </c>
      <c r="V79" s="4" t="s">
        <v>487</v>
      </c>
      <c r="W79" s="4" t="s">
        <v>487</v>
      </c>
      <c r="X79" s="7" t="s">
        <v>487</v>
      </c>
      <c r="Y79" s="7"/>
      <c r="Z79" s="4" t="s">
        <v>487</v>
      </c>
      <c r="AA79" s="4" t="s">
        <v>487</v>
      </c>
      <c r="AB79" s="4" t="s">
        <v>487</v>
      </c>
      <c r="AC79" s="4" t="s">
        <v>487</v>
      </c>
      <c r="AD79" s="4" t="s">
        <v>487</v>
      </c>
      <c r="AE79" s="4" t="s">
        <v>487</v>
      </c>
      <c r="AF79" s="4" t="s">
        <v>487</v>
      </c>
      <c r="AG79" s="4" t="s">
        <v>487</v>
      </c>
      <c r="AH79" s="4" t="s">
        <v>487</v>
      </c>
      <c r="AI79" s="4" t="s">
        <v>487</v>
      </c>
      <c r="AJ79" s="4" t="s">
        <v>487</v>
      </c>
      <c r="AK79" s="4" t="s">
        <v>487</v>
      </c>
      <c r="AL79" s="4" t="s">
        <v>487</v>
      </c>
      <c r="AM79" s="4" t="s">
        <v>487</v>
      </c>
      <c r="AN79" s="4" t="s">
        <v>487</v>
      </c>
      <c r="AO79" s="4" t="s">
        <v>487</v>
      </c>
      <c r="AP79" s="4" t="s">
        <v>487</v>
      </c>
      <c r="AQ79" s="4" t="s">
        <v>487</v>
      </c>
      <c r="AR79" s="4" t="s">
        <v>113</v>
      </c>
      <c r="AS79" s="4" t="s">
        <v>113</v>
      </c>
      <c r="AT79" s="4" t="s">
        <v>1147</v>
      </c>
      <c r="AU79" s="4" t="s">
        <v>1228</v>
      </c>
      <c r="AV79" s="4" t="s">
        <v>544</v>
      </c>
      <c r="AW79" s="4" t="s">
        <v>544</v>
      </c>
    </row>
    <row r="80" spans="1:49" ht="14.25" customHeight="1" x14ac:dyDescent="0.25">
      <c r="A80" s="4" t="s">
        <v>537</v>
      </c>
      <c r="B80" s="4" t="s">
        <v>1166</v>
      </c>
      <c r="C80" s="4" t="s">
        <v>487</v>
      </c>
      <c r="D80" s="4" t="s">
        <v>487</v>
      </c>
      <c r="E80" s="4" t="s">
        <v>487</v>
      </c>
      <c r="F80" s="4" t="s">
        <v>487</v>
      </c>
      <c r="G80" s="4" t="s">
        <v>487</v>
      </c>
      <c r="H80" s="4" t="s">
        <v>487</v>
      </c>
      <c r="I80" s="4" t="s">
        <v>207</v>
      </c>
      <c r="J80" s="4" t="s">
        <v>129</v>
      </c>
      <c r="K80" s="4" t="s">
        <v>266</v>
      </c>
      <c r="L80" s="4" t="s">
        <v>266</v>
      </c>
      <c r="M80" s="4" t="s">
        <v>129</v>
      </c>
      <c r="N80" s="4" t="s">
        <v>272</v>
      </c>
      <c r="O80" s="4" t="s">
        <v>487</v>
      </c>
      <c r="P80" s="4" t="s">
        <v>487</v>
      </c>
      <c r="Q80" s="4" t="s">
        <v>487</v>
      </c>
      <c r="R80" s="4" t="s">
        <v>487</v>
      </c>
      <c r="S80" s="4" t="s">
        <v>487</v>
      </c>
      <c r="T80" s="4" t="s">
        <v>487</v>
      </c>
      <c r="U80" s="4" t="s">
        <v>487</v>
      </c>
      <c r="V80" s="4" t="s">
        <v>487</v>
      </c>
      <c r="W80" s="4" t="s">
        <v>487</v>
      </c>
      <c r="X80" s="7" t="s">
        <v>487</v>
      </c>
      <c r="Y80" s="7"/>
      <c r="Z80" s="4" t="s">
        <v>487</v>
      </c>
      <c r="AA80" s="4" t="s">
        <v>487</v>
      </c>
      <c r="AB80" s="4" t="s">
        <v>487</v>
      </c>
      <c r="AC80" s="4" t="s">
        <v>487</v>
      </c>
      <c r="AD80" s="4" t="s">
        <v>487</v>
      </c>
      <c r="AE80" s="4" t="s">
        <v>487</v>
      </c>
      <c r="AF80" s="4" t="s">
        <v>487</v>
      </c>
      <c r="AG80" s="4" t="s">
        <v>487</v>
      </c>
      <c r="AH80" s="4" t="s">
        <v>487</v>
      </c>
      <c r="AI80" s="4" t="s">
        <v>487</v>
      </c>
      <c r="AJ80" s="4" t="s">
        <v>487</v>
      </c>
      <c r="AK80" s="4" t="s">
        <v>487</v>
      </c>
      <c r="AL80" s="4" t="s">
        <v>487</v>
      </c>
      <c r="AM80" s="4" t="s">
        <v>487</v>
      </c>
      <c r="AN80" s="4" t="s">
        <v>487</v>
      </c>
      <c r="AO80" s="4" t="s">
        <v>487</v>
      </c>
      <c r="AP80" s="4" t="s">
        <v>487</v>
      </c>
      <c r="AQ80" s="4" t="s">
        <v>487</v>
      </c>
      <c r="AR80" s="4" t="s">
        <v>260</v>
      </c>
      <c r="AS80" s="4" t="s">
        <v>122</v>
      </c>
      <c r="AT80" s="4" t="s">
        <v>1147</v>
      </c>
      <c r="AU80" s="4" t="s">
        <v>1228</v>
      </c>
      <c r="AV80" s="4" t="s">
        <v>544</v>
      </c>
      <c r="AW80" s="4" t="s">
        <v>544</v>
      </c>
    </row>
    <row r="81" spans="1:49" ht="15" customHeight="1" x14ac:dyDescent="0.25">
      <c r="A81" s="4" t="s">
        <v>537</v>
      </c>
      <c r="B81" s="4" t="s">
        <v>1168</v>
      </c>
      <c r="C81" s="4" t="s">
        <v>487</v>
      </c>
      <c r="D81" s="4" t="s">
        <v>487</v>
      </c>
      <c r="E81" s="4" t="s">
        <v>487</v>
      </c>
      <c r="F81" s="4" t="s">
        <v>487</v>
      </c>
      <c r="G81" s="4" t="s">
        <v>487</v>
      </c>
      <c r="H81" s="4" t="s">
        <v>207</v>
      </c>
      <c r="I81" s="4" t="s">
        <v>207</v>
      </c>
      <c r="J81" s="4" t="s">
        <v>64</v>
      </c>
      <c r="K81" s="4" t="s">
        <v>131</v>
      </c>
      <c r="L81" s="4" t="s">
        <v>67</v>
      </c>
      <c r="M81" s="4" t="s">
        <v>64</v>
      </c>
      <c r="N81" s="4" t="s">
        <v>272</v>
      </c>
      <c r="O81" s="4" t="s">
        <v>487</v>
      </c>
      <c r="P81" s="4" t="s">
        <v>487</v>
      </c>
      <c r="Q81" s="4" t="s">
        <v>487</v>
      </c>
      <c r="R81" s="4" t="s">
        <v>487</v>
      </c>
      <c r="S81" s="4" t="s">
        <v>487</v>
      </c>
      <c r="T81" s="4" t="s">
        <v>487</v>
      </c>
      <c r="U81" s="4" t="s">
        <v>487</v>
      </c>
      <c r="V81" s="4" t="s">
        <v>487</v>
      </c>
      <c r="W81" s="4" t="s">
        <v>487</v>
      </c>
      <c r="X81" s="7" t="s">
        <v>487</v>
      </c>
      <c r="Y81" s="7"/>
      <c r="Z81" s="4" t="s">
        <v>487</v>
      </c>
      <c r="AA81" s="4" t="s">
        <v>487</v>
      </c>
      <c r="AB81" s="4" t="s">
        <v>487</v>
      </c>
      <c r="AC81" s="4" t="s">
        <v>487</v>
      </c>
      <c r="AD81" s="4" t="s">
        <v>487</v>
      </c>
      <c r="AE81" s="4" t="s">
        <v>487</v>
      </c>
      <c r="AF81" s="4" t="s">
        <v>487</v>
      </c>
      <c r="AG81" s="4" t="s">
        <v>487</v>
      </c>
      <c r="AH81" s="4" t="s">
        <v>487</v>
      </c>
      <c r="AI81" s="4" t="s">
        <v>487</v>
      </c>
      <c r="AJ81" s="4" t="s">
        <v>487</v>
      </c>
      <c r="AK81" s="4" t="s">
        <v>487</v>
      </c>
      <c r="AL81" s="4" t="s">
        <v>487</v>
      </c>
      <c r="AM81" s="4" t="s">
        <v>487</v>
      </c>
      <c r="AN81" s="4" t="s">
        <v>487</v>
      </c>
      <c r="AO81" s="4" t="s">
        <v>487</v>
      </c>
      <c r="AP81" s="4" t="s">
        <v>487</v>
      </c>
      <c r="AQ81" s="4" t="s">
        <v>487</v>
      </c>
      <c r="AR81" s="4" t="s">
        <v>213</v>
      </c>
      <c r="AS81" s="4" t="s">
        <v>262</v>
      </c>
      <c r="AT81" s="4" t="s">
        <v>1147</v>
      </c>
      <c r="AU81" s="4" t="s">
        <v>1229</v>
      </c>
      <c r="AV81" s="4" t="s">
        <v>544</v>
      </c>
      <c r="AW81" s="4" t="s">
        <v>544</v>
      </c>
    </row>
    <row r="82" spans="1:49" ht="14.25" customHeight="1" x14ac:dyDescent="0.25">
      <c r="A82" s="4" t="s">
        <v>537</v>
      </c>
      <c r="B82" s="4" t="s">
        <v>1170</v>
      </c>
      <c r="C82" s="4" t="s">
        <v>487</v>
      </c>
      <c r="D82" s="4" t="s">
        <v>487</v>
      </c>
      <c r="E82" s="4" t="s">
        <v>487</v>
      </c>
      <c r="F82" s="4" t="s">
        <v>487</v>
      </c>
      <c r="G82" s="4" t="s">
        <v>487</v>
      </c>
      <c r="H82" s="4" t="s">
        <v>487</v>
      </c>
      <c r="I82" s="4" t="s">
        <v>487</v>
      </c>
      <c r="J82" s="4" t="s">
        <v>207</v>
      </c>
      <c r="K82" s="4" t="s">
        <v>131</v>
      </c>
      <c r="L82" s="4" t="s">
        <v>129</v>
      </c>
      <c r="M82" s="4" t="s">
        <v>207</v>
      </c>
      <c r="N82" s="4" t="s">
        <v>487</v>
      </c>
      <c r="O82" s="4" t="s">
        <v>207</v>
      </c>
      <c r="P82" s="4" t="s">
        <v>207</v>
      </c>
      <c r="Q82" s="4" t="s">
        <v>487</v>
      </c>
      <c r="R82" s="4" t="s">
        <v>487</v>
      </c>
      <c r="S82" s="4" t="s">
        <v>487</v>
      </c>
      <c r="T82" s="4" t="s">
        <v>487</v>
      </c>
      <c r="U82" s="4" t="s">
        <v>487</v>
      </c>
      <c r="V82" s="4" t="s">
        <v>487</v>
      </c>
      <c r="W82" s="4" t="s">
        <v>487</v>
      </c>
      <c r="X82" s="7" t="s">
        <v>487</v>
      </c>
      <c r="Y82" s="7"/>
      <c r="Z82" s="4" t="s">
        <v>487</v>
      </c>
      <c r="AA82" s="4" t="s">
        <v>487</v>
      </c>
      <c r="AB82" s="4" t="s">
        <v>487</v>
      </c>
      <c r="AC82" s="4" t="s">
        <v>487</v>
      </c>
      <c r="AD82" s="4" t="s">
        <v>487</v>
      </c>
      <c r="AE82" s="4" t="s">
        <v>487</v>
      </c>
      <c r="AF82" s="4" t="s">
        <v>487</v>
      </c>
      <c r="AG82" s="4" t="s">
        <v>487</v>
      </c>
      <c r="AH82" s="4" t="s">
        <v>487</v>
      </c>
      <c r="AI82" s="4" t="s">
        <v>487</v>
      </c>
      <c r="AJ82" s="4" t="s">
        <v>487</v>
      </c>
      <c r="AK82" s="4" t="s">
        <v>487</v>
      </c>
      <c r="AL82" s="4" t="s">
        <v>487</v>
      </c>
      <c r="AM82" s="4" t="s">
        <v>487</v>
      </c>
      <c r="AN82" s="4" t="s">
        <v>487</v>
      </c>
      <c r="AO82" s="4" t="s">
        <v>487</v>
      </c>
      <c r="AP82" s="4" t="s">
        <v>487</v>
      </c>
      <c r="AQ82" s="4" t="s">
        <v>487</v>
      </c>
      <c r="AR82" s="4" t="s">
        <v>203</v>
      </c>
      <c r="AS82" s="4" t="s">
        <v>101</v>
      </c>
      <c r="AT82" s="4" t="s">
        <v>1147</v>
      </c>
      <c r="AU82" s="4" t="s">
        <v>1201</v>
      </c>
      <c r="AV82" s="4" t="s">
        <v>272</v>
      </c>
      <c r="AW82" s="4" t="s">
        <v>1011</v>
      </c>
    </row>
    <row r="83" spans="1:49" ht="14.25" customHeight="1" x14ac:dyDescent="0.25">
      <c r="A83" s="4" t="s">
        <v>537</v>
      </c>
      <c r="B83" s="4" t="s">
        <v>1172</v>
      </c>
      <c r="C83" s="4" t="s">
        <v>487</v>
      </c>
      <c r="D83" s="4" t="s">
        <v>487</v>
      </c>
      <c r="E83" s="4" t="s">
        <v>487</v>
      </c>
      <c r="F83" s="4" t="s">
        <v>487</v>
      </c>
      <c r="G83" s="4" t="s">
        <v>487</v>
      </c>
      <c r="H83" s="4" t="s">
        <v>487</v>
      </c>
      <c r="I83" s="4" t="s">
        <v>487</v>
      </c>
      <c r="J83" s="4" t="s">
        <v>487</v>
      </c>
      <c r="K83" s="4" t="s">
        <v>272</v>
      </c>
      <c r="L83" s="4" t="s">
        <v>129</v>
      </c>
      <c r="M83" s="4" t="s">
        <v>129</v>
      </c>
      <c r="N83" s="4" t="s">
        <v>487</v>
      </c>
      <c r="O83" s="4" t="s">
        <v>487</v>
      </c>
      <c r="P83" s="4" t="s">
        <v>487</v>
      </c>
      <c r="Q83" s="4" t="s">
        <v>487</v>
      </c>
      <c r="R83" s="4" t="s">
        <v>487</v>
      </c>
      <c r="S83" s="4" t="s">
        <v>487</v>
      </c>
      <c r="T83" s="4" t="s">
        <v>487</v>
      </c>
      <c r="U83" s="4" t="s">
        <v>487</v>
      </c>
      <c r="V83" s="4" t="s">
        <v>487</v>
      </c>
      <c r="W83" s="4" t="s">
        <v>487</v>
      </c>
      <c r="X83" s="7" t="s">
        <v>487</v>
      </c>
      <c r="Y83" s="7"/>
      <c r="Z83" s="4" t="s">
        <v>487</v>
      </c>
      <c r="AA83" s="4" t="s">
        <v>487</v>
      </c>
      <c r="AB83" s="4" t="s">
        <v>487</v>
      </c>
      <c r="AC83" s="4" t="s">
        <v>487</v>
      </c>
      <c r="AD83" s="4" t="s">
        <v>487</v>
      </c>
      <c r="AE83" s="4" t="s">
        <v>487</v>
      </c>
      <c r="AF83" s="4" t="s">
        <v>487</v>
      </c>
      <c r="AG83" s="4" t="s">
        <v>487</v>
      </c>
      <c r="AH83" s="4" t="s">
        <v>487</v>
      </c>
      <c r="AI83" s="4" t="s">
        <v>487</v>
      </c>
      <c r="AJ83" s="4" t="s">
        <v>487</v>
      </c>
      <c r="AK83" s="4" t="s">
        <v>487</v>
      </c>
      <c r="AL83" s="4" t="s">
        <v>487</v>
      </c>
      <c r="AM83" s="4" t="s">
        <v>487</v>
      </c>
      <c r="AN83" s="4" t="s">
        <v>487</v>
      </c>
      <c r="AO83" s="4" t="s">
        <v>487</v>
      </c>
      <c r="AP83" s="4" t="s">
        <v>487</v>
      </c>
      <c r="AQ83" s="4" t="s">
        <v>487</v>
      </c>
      <c r="AR83" s="4" t="s">
        <v>266</v>
      </c>
      <c r="AS83" s="4" t="s">
        <v>135</v>
      </c>
      <c r="AT83" s="4" t="s">
        <v>1164</v>
      </c>
      <c r="AU83" s="4" t="s">
        <v>1181</v>
      </c>
      <c r="AV83" s="4" t="s">
        <v>544</v>
      </c>
      <c r="AW83" s="4" t="s">
        <v>544</v>
      </c>
    </row>
    <row r="84" spans="1:49" ht="14.25" customHeight="1" x14ac:dyDescent="0.25">
      <c r="A84" s="4" t="s">
        <v>1175</v>
      </c>
      <c r="B84" s="4" t="s">
        <v>2</v>
      </c>
      <c r="C84" s="4" t="s">
        <v>487</v>
      </c>
      <c r="D84" s="4" t="s">
        <v>487</v>
      </c>
      <c r="E84" s="4" t="s">
        <v>207</v>
      </c>
      <c r="F84" s="4" t="s">
        <v>207</v>
      </c>
      <c r="G84" s="4" t="s">
        <v>213</v>
      </c>
      <c r="H84" s="4" t="s">
        <v>320</v>
      </c>
      <c r="I84" s="4" t="s">
        <v>1230</v>
      </c>
      <c r="J84" s="4" t="s">
        <v>1231</v>
      </c>
      <c r="K84" s="4" t="s">
        <v>1232</v>
      </c>
      <c r="L84" s="4" t="s">
        <v>1233</v>
      </c>
      <c r="M84" s="4" t="s">
        <v>1234</v>
      </c>
      <c r="N84" s="4" t="s">
        <v>376</v>
      </c>
      <c r="O84" s="4" t="s">
        <v>131</v>
      </c>
      <c r="P84" s="4" t="s">
        <v>207</v>
      </c>
      <c r="Q84" s="4" t="s">
        <v>487</v>
      </c>
      <c r="R84" s="4" t="s">
        <v>487</v>
      </c>
      <c r="S84" s="4" t="s">
        <v>487</v>
      </c>
      <c r="T84" s="4" t="s">
        <v>487</v>
      </c>
      <c r="U84" s="4" t="s">
        <v>487</v>
      </c>
      <c r="V84" s="4" t="s">
        <v>487</v>
      </c>
      <c r="W84" s="4" t="s">
        <v>487</v>
      </c>
      <c r="X84" s="7" t="s">
        <v>487</v>
      </c>
      <c r="Y84" s="7"/>
      <c r="Z84" s="4" t="s">
        <v>487</v>
      </c>
      <c r="AA84" s="4" t="s">
        <v>487</v>
      </c>
      <c r="AB84" s="4" t="s">
        <v>487</v>
      </c>
      <c r="AC84" s="4" t="s">
        <v>487</v>
      </c>
      <c r="AD84" s="4" t="s">
        <v>487</v>
      </c>
      <c r="AE84" s="4" t="s">
        <v>487</v>
      </c>
      <c r="AF84" s="4" t="s">
        <v>487</v>
      </c>
      <c r="AG84" s="4" t="s">
        <v>487</v>
      </c>
      <c r="AH84" s="4" t="s">
        <v>487</v>
      </c>
      <c r="AI84" s="4" t="s">
        <v>487</v>
      </c>
      <c r="AJ84" s="4" t="s">
        <v>487</v>
      </c>
      <c r="AK84" s="4" t="s">
        <v>487</v>
      </c>
      <c r="AL84" s="4" t="s">
        <v>487</v>
      </c>
      <c r="AM84" s="4" t="s">
        <v>487</v>
      </c>
      <c r="AN84" s="4" t="s">
        <v>487</v>
      </c>
      <c r="AO84" s="4" t="s">
        <v>487</v>
      </c>
      <c r="AP84" s="4" t="s">
        <v>487</v>
      </c>
      <c r="AQ84" s="4" t="s">
        <v>487</v>
      </c>
      <c r="AR84" s="4" t="s">
        <v>515</v>
      </c>
      <c r="AS84" s="4" t="s">
        <v>375</v>
      </c>
      <c r="AT84" s="4" t="s">
        <v>1147</v>
      </c>
      <c r="AU84" s="4" t="s">
        <v>1171</v>
      </c>
      <c r="AV84" s="4" t="s">
        <v>67</v>
      </c>
      <c r="AW84" s="4" t="s">
        <v>70</v>
      </c>
    </row>
    <row r="85" spans="1:49" ht="14.25" customHeight="1" x14ac:dyDescent="0.25">
      <c r="A85" s="4"/>
      <c r="B85" s="4"/>
      <c r="C85" s="4"/>
      <c r="D85" s="4"/>
      <c r="E85" s="4"/>
      <c r="F85" s="4"/>
      <c r="G85" s="4"/>
      <c r="H85" s="4"/>
      <c r="I85" s="4"/>
      <c r="J85" s="4"/>
      <c r="K85" s="4"/>
      <c r="L85" s="4"/>
      <c r="M85" s="4"/>
      <c r="N85" s="4"/>
      <c r="O85" s="4"/>
      <c r="P85" s="4"/>
      <c r="Q85" s="4"/>
      <c r="R85" s="4"/>
      <c r="S85" s="4"/>
      <c r="T85" s="4"/>
      <c r="U85" s="4"/>
      <c r="V85" s="4"/>
      <c r="W85" s="4"/>
      <c r="X85" s="7"/>
      <c r="Y85" s="7"/>
      <c r="Z85" s="4"/>
      <c r="AA85" s="4"/>
      <c r="AB85" s="4"/>
      <c r="AC85" s="4"/>
      <c r="AD85" s="4"/>
      <c r="AE85" s="4"/>
      <c r="AF85" s="4"/>
      <c r="AG85" s="4"/>
      <c r="AH85" s="4"/>
      <c r="AI85" s="4"/>
      <c r="AJ85" s="4"/>
      <c r="AK85" s="4"/>
      <c r="AL85" s="4"/>
      <c r="AM85" s="4"/>
      <c r="AN85" s="4"/>
      <c r="AO85" s="4"/>
      <c r="AP85" s="4"/>
      <c r="AQ85" s="4"/>
      <c r="AR85" s="4"/>
      <c r="AS85" s="4"/>
      <c r="AT85" s="4"/>
      <c r="AU85" s="4"/>
      <c r="AV85" s="4"/>
      <c r="AW85" s="4" t="s">
        <v>1235</v>
      </c>
    </row>
    <row r="86" spans="1:49" ht="15" customHeight="1" x14ac:dyDescent="0.25">
      <c r="A86" s="4" t="s">
        <v>1089</v>
      </c>
      <c r="B86" s="4" t="s">
        <v>1090</v>
      </c>
      <c r="C86" s="4" t="s">
        <v>1091</v>
      </c>
      <c r="D86" s="4" t="s">
        <v>1092</v>
      </c>
      <c r="E86" s="4" t="s">
        <v>1093</v>
      </c>
      <c r="F86" s="4" t="s">
        <v>1094</v>
      </c>
      <c r="G86" s="4" t="s">
        <v>1095</v>
      </c>
      <c r="H86" s="4" t="s">
        <v>1096</v>
      </c>
      <c r="I86" s="4" t="s">
        <v>1097</v>
      </c>
      <c r="J86" s="4" t="s">
        <v>1098</v>
      </c>
      <c r="K86" s="4" t="s">
        <v>1099</v>
      </c>
      <c r="L86" s="4" t="s">
        <v>1100</v>
      </c>
      <c r="M86" s="4" t="s">
        <v>1101</v>
      </c>
      <c r="N86" s="4" t="s">
        <v>1102</v>
      </c>
      <c r="O86" s="4" t="s">
        <v>1103</v>
      </c>
      <c r="P86" s="4" t="s">
        <v>1104</v>
      </c>
      <c r="Q86" s="4" t="s">
        <v>1105</v>
      </c>
      <c r="R86" s="4" t="s">
        <v>1106</v>
      </c>
      <c r="S86" s="4" t="s">
        <v>1107</v>
      </c>
      <c r="T86" s="4" t="s">
        <v>1108</v>
      </c>
      <c r="U86" s="4" t="s">
        <v>1109</v>
      </c>
      <c r="V86" s="4" t="s">
        <v>1110</v>
      </c>
      <c r="W86" s="4" t="s">
        <v>1111</v>
      </c>
      <c r="X86" s="7" t="s">
        <v>1112</v>
      </c>
      <c r="Y86" s="7"/>
      <c r="Z86" s="4" t="s">
        <v>1113</v>
      </c>
      <c r="AA86" s="4" t="s">
        <v>1114</v>
      </c>
      <c r="AB86" s="4" t="s">
        <v>1115</v>
      </c>
      <c r="AC86" s="4" t="s">
        <v>1116</v>
      </c>
      <c r="AD86" s="4" t="s">
        <v>1117</v>
      </c>
      <c r="AE86" s="4" t="s">
        <v>1118</v>
      </c>
      <c r="AF86" s="4" t="s">
        <v>1119</v>
      </c>
      <c r="AG86" s="4" t="s">
        <v>1120</v>
      </c>
      <c r="AH86" s="4" t="s">
        <v>1121</v>
      </c>
      <c r="AI86" s="4" t="s">
        <v>1122</v>
      </c>
      <c r="AJ86" s="4" t="s">
        <v>1123</v>
      </c>
      <c r="AK86" s="4" t="s">
        <v>1124</v>
      </c>
      <c r="AL86" s="4" t="s">
        <v>1125</v>
      </c>
      <c r="AM86" s="4" t="s">
        <v>1126</v>
      </c>
      <c r="AN86" s="4" t="s">
        <v>1127</v>
      </c>
      <c r="AO86" s="4" t="s">
        <v>1128</v>
      </c>
      <c r="AP86" s="4" t="s">
        <v>1129</v>
      </c>
      <c r="AQ86" s="4" t="s">
        <v>1130</v>
      </c>
      <c r="AR86" s="4" t="s">
        <v>1131</v>
      </c>
      <c r="AS86" s="4" t="s">
        <v>1132</v>
      </c>
      <c r="AT86" s="4" t="s">
        <v>1133</v>
      </c>
      <c r="AU86" s="4" t="s">
        <v>1134</v>
      </c>
      <c r="AV86" s="4" t="s">
        <v>1135</v>
      </c>
      <c r="AW86" s="4" t="s">
        <v>82</v>
      </c>
    </row>
    <row r="87" spans="1:49" ht="14.25" customHeight="1" x14ac:dyDescent="0.25">
      <c r="A87" s="4" t="s">
        <v>538</v>
      </c>
      <c r="B87" s="4" t="s">
        <v>1136</v>
      </c>
      <c r="C87" s="4" t="s">
        <v>487</v>
      </c>
      <c r="D87" s="4" t="s">
        <v>487</v>
      </c>
      <c r="E87" s="4" t="s">
        <v>487</v>
      </c>
      <c r="F87" s="4" t="s">
        <v>487</v>
      </c>
      <c r="G87" s="4" t="s">
        <v>487</v>
      </c>
      <c r="H87" s="4" t="s">
        <v>487</v>
      </c>
      <c r="I87" s="4" t="s">
        <v>487</v>
      </c>
      <c r="J87" s="4" t="s">
        <v>272</v>
      </c>
      <c r="K87" s="4" t="s">
        <v>207</v>
      </c>
      <c r="L87" s="4" t="s">
        <v>64</v>
      </c>
      <c r="M87" s="4" t="s">
        <v>487</v>
      </c>
      <c r="N87" s="4" t="s">
        <v>487</v>
      </c>
      <c r="O87" s="4" t="s">
        <v>487</v>
      </c>
      <c r="P87" s="4" t="s">
        <v>487</v>
      </c>
      <c r="Q87" s="4" t="s">
        <v>487</v>
      </c>
      <c r="R87" s="4" t="s">
        <v>487</v>
      </c>
      <c r="S87" s="4" t="s">
        <v>487</v>
      </c>
      <c r="T87" s="4" t="s">
        <v>487</v>
      </c>
      <c r="U87" s="4" t="s">
        <v>487</v>
      </c>
      <c r="V87" s="4" t="s">
        <v>487</v>
      </c>
      <c r="W87" s="4" t="s">
        <v>487</v>
      </c>
      <c r="X87" s="7" t="s">
        <v>487</v>
      </c>
      <c r="Y87" s="7"/>
      <c r="Z87" s="4" t="s">
        <v>487</v>
      </c>
      <c r="AA87" s="4" t="s">
        <v>487</v>
      </c>
      <c r="AB87" s="4" t="s">
        <v>487</v>
      </c>
      <c r="AC87" s="4" t="s">
        <v>487</v>
      </c>
      <c r="AD87" s="4" t="s">
        <v>487</v>
      </c>
      <c r="AE87" s="4" t="s">
        <v>487</v>
      </c>
      <c r="AF87" s="4" t="s">
        <v>487</v>
      </c>
      <c r="AG87" s="4" t="s">
        <v>487</v>
      </c>
      <c r="AH87" s="4" t="s">
        <v>487</v>
      </c>
      <c r="AI87" s="4" t="s">
        <v>487</v>
      </c>
      <c r="AJ87" s="4" t="s">
        <v>487</v>
      </c>
      <c r="AK87" s="4" t="s">
        <v>487</v>
      </c>
      <c r="AL87" s="4" t="s">
        <v>487</v>
      </c>
      <c r="AM87" s="4" t="s">
        <v>487</v>
      </c>
      <c r="AN87" s="4" t="s">
        <v>487</v>
      </c>
      <c r="AO87" s="4" t="s">
        <v>487</v>
      </c>
      <c r="AP87" s="4" t="s">
        <v>487</v>
      </c>
      <c r="AQ87" s="4" t="s">
        <v>487</v>
      </c>
      <c r="AR87" s="4" t="s">
        <v>65</v>
      </c>
      <c r="AS87" s="4" t="s">
        <v>93</v>
      </c>
      <c r="AT87" s="4" t="s">
        <v>1147</v>
      </c>
      <c r="AU87" s="4" t="s">
        <v>1181</v>
      </c>
      <c r="AV87" s="4" t="s">
        <v>544</v>
      </c>
      <c r="AW87" s="4" t="s">
        <v>544</v>
      </c>
    </row>
    <row r="88" spans="1:49" ht="14.25" customHeight="1" x14ac:dyDescent="0.25">
      <c r="A88" s="4" t="s">
        <v>538</v>
      </c>
      <c r="B88" s="4" t="s">
        <v>1137</v>
      </c>
      <c r="C88" s="4" t="s">
        <v>487</v>
      </c>
      <c r="D88" s="4" t="s">
        <v>487</v>
      </c>
      <c r="E88" s="4" t="s">
        <v>487</v>
      </c>
      <c r="F88" s="4" t="s">
        <v>487</v>
      </c>
      <c r="G88" s="4" t="s">
        <v>487</v>
      </c>
      <c r="H88" s="4" t="s">
        <v>487</v>
      </c>
      <c r="I88" s="4" t="s">
        <v>487</v>
      </c>
      <c r="J88" s="4" t="s">
        <v>207</v>
      </c>
      <c r="K88" s="4" t="s">
        <v>129</v>
      </c>
      <c r="L88" s="4" t="s">
        <v>272</v>
      </c>
      <c r="M88" s="4" t="s">
        <v>487</v>
      </c>
      <c r="N88" s="4" t="s">
        <v>487</v>
      </c>
      <c r="O88" s="4" t="s">
        <v>487</v>
      </c>
      <c r="P88" s="4" t="s">
        <v>487</v>
      </c>
      <c r="Q88" s="4" t="s">
        <v>487</v>
      </c>
      <c r="R88" s="4" t="s">
        <v>487</v>
      </c>
      <c r="S88" s="4" t="s">
        <v>487</v>
      </c>
      <c r="T88" s="4" t="s">
        <v>487</v>
      </c>
      <c r="U88" s="4" t="s">
        <v>487</v>
      </c>
      <c r="V88" s="4" t="s">
        <v>487</v>
      </c>
      <c r="W88" s="4" t="s">
        <v>487</v>
      </c>
      <c r="X88" s="7" t="s">
        <v>487</v>
      </c>
      <c r="Y88" s="7"/>
      <c r="Z88" s="4" t="s">
        <v>487</v>
      </c>
      <c r="AA88" s="4" t="s">
        <v>487</v>
      </c>
      <c r="AB88" s="4" t="s">
        <v>487</v>
      </c>
      <c r="AC88" s="4" t="s">
        <v>487</v>
      </c>
      <c r="AD88" s="4" t="s">
        <v>487</v>
      </c>
      <c r="AE88" s="4" t="s">
        <v>487</v>
      </c>
      <c r="AF88" s="4" t="s">
        <v>487</v>
      </c>
      <c r="AG88" s="4" t="s">
        <v>487</v>
      </c>
      <c r="AH88" s="4" t="s">
        <v>487</v>
      </c>
      <c r="AI88" s="4" t="s">
        <v>487</v>
      </c>
      <c r="AJ88" s="4" t="s">
        <v>487</v>
      </c>
      <c r="AK88" s="4" t="s">
        <v>487</v>
      </c>
      <c r="AL88" s="4" t="s">
        <v>487</v>
      </c>
      <c r="AM88" s="4" t="s">
        <v>487</v>
      </c>
      <c r="AN88" s="4" t="s">
        <v>487</v>
      </c>
      <c r="AO88" s="4" t="s">
        <v>487</v>
      </c>
      <c r="AP88" s="4" t="s">
        <v>487</v>
      </c>
      <c r="AQ88" s="4" t="s">
        <v>487</v>
      </c>
      <c r="AR88" s="4" t="s">
        <v>67</v>
      </c>
      <c r="AS88" s="4" t="s">
        <v>133</v>
      </c>
      <c r="AT88" s="4" t="s">
        <v>1147</v>
      </c>
      <c r="AU88" s="4" t="s">
        <v>1181</v>
      </c>
      <c r="AV88" s="4" t="s">
        <v>544</v>
      </c>
      <c r="AW88" s="4" t="s">
        <v>544</v>
      </c>
    </row>
    <row r="89" spans="1:49" ht="14.25" customHeight="1" x14ac:dyDescent="0.25">
      <c r="A89" s="4" t="s">
        <v>538</v>
      </c>
      <c r="B89" s="4" t="s">
        <v>1138</v>
      </c>
      <c r="C89" s="4" t="s">
        <v>487</v>
      </c>
      <c r="D89" s="4" t="s">
        <v>487</v>
      </c>
      <c r="E89" s="4" t="s">
        <v>487</v>
      </c>
      <c r="F89" s="4" t="s">
        <v>487</v>
      </c>
      <c r="G89" s="4" t="s">
        <v>487</v>
      </c>
      <c r="H89" s="4" t="s">
        <v>487</v>
      </c>
      <c r="I89" s="4" t="s">
        <v>207</v>
      </c>
      <c r="J89" s="4" t="s">
        <v>207</v>
      </c>
      <c r="K89" s="4" t="s">
        <v>207</v>
      </c>
      <c r="L89" s="4" t="s">
        <v>207</v>
      </c>
      <c r="M89" s="4" t="s">
        <v>272</v>
      </c>
      <c r="N89" s="4" t="s">
        <v>487</v>
      </c>
      <c r="O89" s="4" t="s">
        <v>487</v>
      </c>
      <c r="P89" s="4" t="s">
        <v>487</v>
      </c>
      <c r="Q89" s="4" t="s">
        <v>487</v>
      </c>
      <c r="R89" s="4" t="s">
        <v>487</v>
      </c>
      <c r="S89" s="4" t="s">
        <v>487</v>
      </c>
      <c r="T89" s="4" t="s">
        <v>487</v>
      </c>
      <c r="U89" s="4" t="s">
        <v>487</v>
      </c>
      <c r="V89" s="4" t="s">
        <v>487</v>
      </c>
      <c r="W89" s="4" t="s">
        <v>487</v>
      </c>
      <c r="X89" s="7" t="s">
        <v>487</v>
      </c>
      <c r="Y89" s="7"/>
      <c r="Z89" s="4" t="s">
        <v>487</v>
      </c>
      <c r="AA89" s="4" t="s">
        <v>487</v>
      </c>
      <c r="AB89" s="4" t="s">
        <v>487</v>
      </c>
      <c r="AC89" s="4" t="s">
        <v>487</v>
      </c>
      <c r="AD89" s="4" t="s">
        <v>487</v>
      </c>
      <c r="AE89" s="4" t="s">
        <v>487</v>
      </c>
      <c r="AF89" s="4" t="s">
        <v>487</v>
      </c>
      <c r="AG89" s="4" t="s">
        <v>487</v>
      </c>
      <c r="AH89" s="4" t="s">
        <v>487</v>
      </c>
      <c r="AI89" s="4" t="s">
        <v>487</v>
      </c>
      <c r="AJ89" s="4" t="s">
        <v>487</v>
      </c>
      <c r="AK89" s="4" t="s">
        <v>487</v>
      </c>
      <c r="AL89" s="4" t="s">
        <v>487</v>
      </c>
      <c r="AM89" s="4" t="s">
        <v>487</v>
      </c>
      <c r="AN89" s="4" t="s">
        <v>487</v>
      </c>
      <c r="AO89" s="4" t="s">
        <v>487</v>
      </c>
      <c r="AP89" s="4" t="s">
        <v>487</v>
      </c>
      <c r="AQ89" s="4" t="s">
        <v>487</v>
      </c>
      <c r="AR89" s="4" t="s">
        <v>67</v>
      </c>
      <c r="AS89" s="4" t="s">
        <v>270</v>
      </c>
      <c r="AT89" s="4" t="s">
        <v>1164</v>
      </c>
      <c r="AU89" s="4" t="s">
        <v>1236</v>
      </c>
      <c r="AV89" s="4" t="s">
        <v>544</v>
      </c>
      <c r="AW89" s="4" t="s">
        <v>544</v>
      </c>
    </row>
    <row r="90" spans="1:49" ht="14.25" customHeight="1" x14ac:dyDescent="0.25">
      <c r="A90" s="4" t="s">
        <v>538</v>
      </c>
      <c r="B90" s="4" t="s">
        <v>46</v>
      </c>
      <c r="C90" s="4" t="s">
        <v>487</v>
      </c>
      <c r="D90" s="4" t="s">
        <v>487</v>
      </c>
      <c r="E90" s="4" t="s">
        <v>487</v>
      </c>
      <c r="F90" s="4" t="s">
        <v>487</v>
      </c>
      <c r="G90" s="4" t="s">
        <v>487</v>
      </c>
      <c r="H90" s="4" t="s">
        <v>487</v>
      </c>
      <c r="I90" s="4" t="s">
        <v>207</v>
      </c>
      <c r="J90" s="4" t="s">
        <v>487</v>
      </c>
      <c r="K90" s="4" t="s">
        <v>487</v>
      </c>
      <c r="L90" s="4" t="s">
        <v>207</v>
      </c>
      <c r="M90" s="4" t="s">
        <v>487</v>
      </c>
      <c r="N90" s="4" t="s">
        <v>487</v>
      </c>
      <c r="O90" s="4" t="s">
        <v>487</v>
      </c>
      <c r="P90" s="4" t="s">
        <v>487</v>
      </c>
      <c r="Q90" s="4" t="s">
        <v>487</v>
      </c>
      <c r="R90" s="4" t="s">
        <v>487</v>
      </c>
      <c r="S90" s="4" t="s">
        <v>487</v>
      </c>
      <c r="T90" s="4" t="s">
        <v>487</v>
      </c>
      <c r="U90" s="4" t="s">
        <v>487</v>
      </c>
      <c r="V90" s="4" t="s">
        <v>487</v>
      </c>
      <c r="W90" s="4" t="s">
        <v>487</v>
      </c>
      <c r="X90" s="7" t="s">
        <v>487</v>
      </c>
      <c r="Y90" s="7"/>
      <c r="Z90" s="4" t="s">
        <v>487</v>
      </c>
      <c r="AA90" s="4" t="s">
        <v>487</v>
      </c>
      <c r="AB90" s="4" t="s">
        <v>487</v>
      </c>
      <c r="AC90" s="4" t="s">
        <v>487</v>
      </c>
      <c r="AD90" s="4" t="s">
        <v>487</v>
      </c>
      <c r="AE90" s="4" t="s">
        <v>487</v>
      </c>
      <c r="AF90" s="4" t="s">
        <v>487</v>
      </c>
      <c r="AG90" s="4" t="s">
        <v>487</v>
      </c>
      <c r="AH90" s="4" t="s">
        <v>487</v>
      </c>
      <c r="AI90" s="4" t="s">
        <v>487</v>
      </c>
      <c r="AJ90" s="4" t="s">
        <v>487</v>
      </c>
      <c r="AK90" s="4" t="s">
        <v>487</v>
      </c>
      <c r="AL90" s="4" t="s">
        <v>487</v>
      </c>
      <c r="AM90" s="4" t="s">
        <v>487</v>
      </c>
      <c r="AN90" s="4" t="s">
        <v>487</v>
      </c>
      <c r="AO90" s="4" t="s">
        <v>487</v>
      </c>
      <c r="AP90" s="4" t="s">
        <v>487</v>
      </c>
      <c r="AQ90" s="4" t="s">
        <v>487</v>
      </c>
      <c r="AR90" s="4" t="s">
        <v>272</v>
      </c>
      <c r="AS90" s="4" t="s">
        <v>113</v>
      </c>
      <c r="AT90" s="4" t="s">
        <v>1237</v>
      </c>
      <c r="AU90" s="4" t="s">
        <v>107</v>
      </c>
      <c r="AV90" s="4" t="s">
        <v>544</v>
      </c>
      <c r="AW90" s="4" t="s">
        <v>544</v>
      </c>
    </row>
    <row r="91" spans="1:49" ht="15" customHeight="1" x14ac:dyDescent="0.25">
      <c r="A91" s="4" t="s">
        <v>538</v>
      </c>
      <c r="B91" s="4" t="s">
        <v>1139</v>
      </c>
      <c r="C91" s="4" t="s">
        <v>487</v>
      </c>
      <c r="D91" s="4" t="s">
        <v>487</v>
      </c>
      <c r="E91" s="4" t="s">
        <v>487</v>
      </c>
      <c r="F91" s="4" t="s">
        <v>487</v>
      </c>
      <c r="G91" s="4" t="s">
        <v>487</v>
      </c>
      <c r="H91" s="4" t="s">
        <v>487</v>
      </c>
      <c r="I91" s="4" t="s">
        <v>207</v>
      </c>
      <c r="J91" s="4" t="s">
        <v>272</v>
      </c>
      <c r="K91" s="4" t="s">
        <v>207</v>
      </c>
      <c r="L91" s="4" t="s">
        <v>65</v>
      </c>
      <c r="M91" s="4" t="s">
        <v>129</v>
      </c>
      <c r="N91" s="4" t="s">
        <v>487</v>
      </c>
      <c r="O91" s="4" t="s">
        <v>487</v>
      </c>
      <c r="P91" s="4" t="s">
        <v>487</v>
      </c>
      <c r="Q91" s="4" t="s">
        <v>487</v>
      </c>
      <c r="R91" s="4" t="s">
        <v>487</v>
      </c>
      <c r="S91" s="4" t="s">
        <v>487</v>
      </c>
      <c r="T91" s="4" t="s">
        <v>487</v>
      </c>
      <c r="U91" s="4" t="s">
        <v>487</v>
      </c>
      <c r="V91" s="4" t="s">
        <v>487</v>
      </c>
      <c r="W91" s="4" t="s">
        <v>487</v>
      </c>
      <c r="X91" s="7" t="s">
        <v>487</v>
      </c>
      <c r="Y91" s="7"/>
      <c r="Z91" s="4" t="s">
        <v>487</v>
      </c>
      <c r="AA91" s="4" t="s">
        <v>487</v>
      </c>
      <c r="AB91" s="4" t="s">
        <v>487</v>
      </c>
      <c r="AC91" s="4" t="s">
        <v>487</v>
      </c>
      <c r="AD91" s="4" t="s">
        <v>487</v>
      </c>
      <c r="AE91" s="4" t="s">
        <v>487</v>
      </c>
      <c r="AF91" s="4" t="s">
        <v>487</v>
      </c>
      <c r="AG91" s="4" t="s">
        <v>487</v>
      </c>
      <c r="AH91" s="4" t="s">
        <v>487</v>
      </c>
      <c r="AI91" s="4" t="s">
        <v>487</v>
      </c>
      <c r="AJ91" s="4" t="s">
        <v>487</v>
      </c>
      <c r="AK91" s="4" t="s">
        <v>487</v>
      </c>
      <c r="AL91" s="4" t="s">
        <v>487</v>
      </c>
      <c r="AM91" s="4" t="s">
        <v>487</v>
      </c>
      <c r="AN91" s="4" t="s">
        <v>487</v>
      </c>
      <c r="AO91" s="4" t="s">
        <v>487</v>
      </c>
      <c r="AP91" s="4" t="s">
        <v>487</v>
      </c>
      <c r="AQ91" s="4" t="s">
        <v>487</v>
      </c>
      <c r="AR91" s="4" t="s">
        <v>119</v>
      </c>
      <c r="AS91" s="4" t="s">
        <v>122</v>
      </c>
      <c r="AT91" s="4" t="s">
        <v>1164</v>
      </c>
      <c r="AU91" s="4" t="s">
        <v>1238</v>
      </c>
      <c r="AV91" s="4" t="s">
        <v>544</v>
      </c>
      <c r="AW91" s="4" t="s">
        <v>544</v>
      </c>
    </row>
    <row r="92" spans="1:49" ht="14.25" customHeight="1" x14ac:dyDescent="0.25">
      <c r="A92" s="4" t="s">
        <v>538</v>
      </c>
      <c r="B92" s="4" t="s">
        <v>1140</v>
      </c>
      <c r="C92" s="4" t="s">
        <v>487</v>
      </c>
      <c r="D92" s="4" t="s">
        <v>487</v>
      </c>
      <c r="E92" s="4" t="s">
        <v>487</v>
      </c>
      <c r="F92" s="4" t="s">
        <v>487</v>
      </c>
      <c r="G92" s="4" t="s">
        <v>487</v>
      </c>
      <c r="H92" s="4" t="s">
        <v>487</v>
      </c>
      <c r="I92" s="4" t="s">
        <v>272</v>
      </c>
      <c r="J92" s="4" t="s">
        <v>131</v>
      </c>
      <c r="K92" s="4" t="s">
        <v>66</v>
      </c>
      <c r="L92" s="4" t="s">
        <v>119</v>
      </c>
      <c r="M92" s="4" t="s">
        <v>65</v>
      </c>
      <c r="N92" s="4" t="s">
        <v>207</v>
      </c>
      <c r="O92" s="4" t="s">
        <v>207</v>
      </c>
      <c r="P92" s="4" t="s">
        <v>487</v>
      </c>
      <c r="Q92" s="4" t="s">
        <v>487</v>
      </c>
      <c r="R92" s="4" t="s">
        <v>487</v>
      </c>
      <c r="S92" s="4" t="s">
        <v>487</v>
      </c>
      <c r="T92" s="4" t="s">
        <v>487</v>
      </c>
      <c r="U92" s="4" t="s">
        <v>487</v>
      </c>
      <c r="V92" s="4" t="s">
        <v>487</v>
      </c>
      <c r="W92" s="4" t="s">
        <v>487</v>
      </c>
      <c r="X92" s="7" t="s">
        <v>487</v>
      </c>
      <c r="Y92" s="7"/>
      <c r="Z92" s="4" t="s">
        <v>487</v>
      </c>
      <c r="AA92" s="4" t="s">
        <v>487</v>
      </c>
      <c r="AB92" s="4" t="s">
        <v>487</v>
      </c>
      <c r="AC92" s="4" t="s">
        <v>487</v>
      </c>
      <c r="AD92" s="4" t="s">
        <v>487</v>
      </c>
      <c r="AE92" s="4" t="s">
        <v>487</v>
      </c>
      <c r="AF92" s="4" t="s">
        <v>487</v>
      </c>
      <c r="AG92" s="4" t="s">
        <v>487</v>
      </c>
      <c r="AH92" s="4" t="s">
        <v>487</v>
      </c>
      <c r="AI92" s="4" t="s">
        <v>487</v>
      </c>
      <c r="AJ92" s="4" t="s">
        <v>487</v>
      </c>
      <c r="AK92" s="4" t="s">
        <v>487</v>
      </c>
      <c r="AL92" s="4" t="s">
        <v>487</v>
      </c>
      <c r="AM92" s="4" t="s">
        <v>487</v>
      </c>
      <c r="AN92" s="4" t="s">
        <v>487</v>
      </c>
      <c r="AO92" s="4" t="s">
        <v>487</v>
      </c>
      <c r="AP92" s="4" t="s">
        <v>487</v>
      </c>
      <c r="AQ92" s="4" t="s">
        <v>487</v>
      </c>
      <c r="AR92" s="4" t="s">
        <v>216</v>
      </c>
      <c r="AS92" s="4" t="s">
        <v>275</v>
      </c>
      <c r="AT92" s="4" t="s">
        <v>1164</v>
      </c>
      <c r="AU92" s="4" t="s">
        <v>1239</v>
      </c>
      <c r="AV92" s="4" t="s">
        <v>207</v>
      </c>
      <c r="AW92" s="4" t="s">
        <v>1240</v>
      </c>
    </row>
    <row r="93" spans="1:49" ht="14.25" customHeight="1" x14ac:dyDescent="0.25">
      <c r="A93" s="4" t="s">
        <v>538</v>
      </c>
      <c r="B93" s="4" t="s">
        <v>1141</v>
      </c>
      <c r="C93" s="4" t="s">
        <v>487</v>
      </c>
      <c r="D93" s="4" t="s">
        <v>487</v>
      </c>
      <c r="E93" s="4" t="s">
        <v>487</v>
      </c>
      <c r="F93" s="4" t="s">
        <v>487</v>
      </c>
      <c r="G93" s="4" t="s">
        <v>207</v>
      </c>
      <c r="H93" s="4" t="s">
        <v>129</v>
      </c>
      <c r="I93" s="4" t="s">
        <v>65</v>
      </c>
      <c r="J93" s="4" t="s">
        <v>336</v>
      </c>
      <c r="K93" s="4" t="s">
        <v>259</v>
      </c>
      <c r="L93" s="4" t="s">
        <v>1020</v>
      </c>
      <c r="M93" s="4" t="s">
        <v>344</v>
      </c>
      <c r="N93" s="4" t="s">
        <v>67</v>
      </c>
      <c r="O93" s="4" t="s">
        <v>272</v>
      </c>
      <c r="P93" s="4" t="s">
        <v>207</v>
      </c>
      <c r="Q93" s="4" t="s">
        <v>487</v>
      </c>
      <c r="R93" s="4" t="s">
        <v>487</v>
      </c>
      <c r="S93" s="4" t="s">
        <v>487</v>
      </c>
      <c r="T93" s="4" t="s">
        <v>487</v>
      </c>
      <c r="U93" s="4" t="s">
        <v>487</v>
      </c>
      <c r="V93" s="4" t="s">
        <v>487</v>
      </c>
      <c r="W93" s="4" t="s">
        <v>487</v>
      </c>
      <c r="X93" s="7" t="s">
        <v>487</v>
      </c>
      <c r="Y93" s="7"/>
      <c r="Z93" s="4" t="s">
        <v>487</v>
      </c>
      <c r="AA93" s="4" t="s">
        <v>487</v>
      </c>
      <c r="AB93" s="4" t="s">
        <v>487</v>
      </c>
      <c r="AC93" s="4" t="s">
        <v>487</v>
      </c>
      <c r="AD93" s="4" t="s">
        <v>487</v>
      </c>
      <c r="AE93" s="4" t="s">
        <v>487</v>
      </c>
      <c r="AF93" s="4" t="s">
        <v>487</v>
      </c>
      <c r="AG93" s="4" t="s">
        <v>487</v>
      </c>
      <c r="AH93" s="4" t="s">
        <v>487</v>
      </c>
      <c r="AI93" s="4" t="s">
        <v>487</v>
      </c>
      <c r="AJ93" s="4" t="s">
        <v>487</v>
      </c>
      <c r="AK93" s="4" t="s">
        <v>487</v>
      </c>
      <c r="AL93" s="4" t="s">
        <v>487</v>
      </c>
      <c r="AM93" s="4" t="s">
        <v>487</v>
      </c>
      <c r="AN93" s="4" t="s">
        <v>487</v>
      </c>
      <c r="AO93" s="4" t="s">
        <v>487</v>
      </c>
      <c r="AP93" s="4" t="s">
        <v>487</v>
      </c>
      <c r="AQ93" s="4" t="s">
        <v>487</v>
      </c>
      <c r="AR93" s="4" t="s">
        <v>281</v>
      </c>
      <c r="AS93" s="4" t="s">
        <v>279</v>
      </c>
      <c r="AT93" s="4" t="s">
        <v>1164</v>
      </c>
      <c r="AU93" s="4" t="s">
        <v>1241</v>
      </c>
      <c r="AV93" s="4" t="s">
        <v>129</v>
      </c>
      <c r="AW93" s="4" t="s">
        <v>1242</v>
      </c>
    </row>
    <row r="94" spans="1:49" ht="14.25" customHeight="1" x14ac:dyDescent="0.25">
      <c r="A94" s="4" t="s">
        <v>538</v>
      </c>
      <c r="B94" s="4" t="s">
        <v>1142</v>
      </c>
      <c r="C94" s="4" t="s">
        <v>487</v>
      </c>
      <c r="D94" s="4" t="s">
        <v>487</v>
      </c>
      <c r="E94" s="4" t="s">
        <v>487</v>
      </c>
      <c r="F94" s="4" t="s">
        <v>487</v>
      </c>
      <c r="G94" s="4" t="s">
        <v>487</v>
      </c>
      <c r="H94" s="4" t="s">
        <v>119</v>
      </c>
      <c r="I94" s="4" t="s">
        <v>343</v>
      </c>
      <c r="J94" s="4" t="s">
        <v>949</v>
      </c>
      <c r="K94" s="4" t="s">
        <v>148</v>
      </c>
      <c r="L94" s="4" t="s">
        <v>113</v>
      </c>
      <c r="M94" s="4" t="s">
        <v>1192</v>
      </c>
      <c r="N94" s="4" t="s">
        <v>129</v>
      </c>
      <c r="O94" s="4" t="s">
        <v>487</v>
      </c>
      <c r="P94" s="4" t="s">
        <v>487</v>
      </c>
      <c r="Q94" s="4" t="s">
        <v>487</v>
      </c>
      <c r="R94" s="4" t="s">
        <v>487</v>
      </c>
      <c r="S94" s="4" t="s">
        <v>487</v>
      </c>
      <c r="T94" s="4" t="s">
        <v>487</v>
      </c>
      <c r="U94" s="4" t="s">
        <v>487</v>
      </c>
      <c r="V94" s="4" t="s">
        <v>487</v>
      </c>
      <c r="W94" s="4" t="s">
        <v>487</v>
      </c>
      <c r="X94" s="7" t="s">
        <v>487</v>
      </c>
      <c r="Y94" s="7"/>
      <c r="Z94" s="4" t="s">
        <v>487</v>
      </c>
      <c r="AA94" s="4" t="s">
        <v>487</v>
      </c>
      <c r="AB94" s="4" t="s">
        <v>487</v>
      </c>
      <c r="AC94" s="4" t="s">
        <v>487</v>
      </c>
      <c r="AD94" s="4" t="s">
        <v>487</v>
      </c>
      <c r="AE94" s="4" t="s">
        <v>487</v>
      </c>
      <c r="AF94" s="4" t="s">
        <v>487</v>
      </c>
      <c r="AG94" s="4" t="s">
        <v>487</v>
      </c>
      <c r="AH94" s="4" t="s">
        <v>487</v>
      </c>
      <c r="AI94" s="4" t="s">
        <v>487</v>
      </c>
      <c r="AJ94" s="4" t="s">
        <v>487</v>
      </c>
      <c r="AK94" s="4" t="s">
        <v>487</v>
      </c>
      <c r="AL94" s="4" t="s">
        <v>487</v>
      </c>
      <c r="AM94" s="4" t="s">
        <v>487</v>
      </c>
      <c r="AN94" s="4" t="s">
        <v>487</v>
      </c>
      <c r="AO94" s="4" t="s">
        <v>487</v>
      </c>
      <c r="AP94" s="4" t="s">
        <v>487</v>
      </c>
      <c r="AQ94" s="4" t="s">
        <v>487</v>
      </c>
      <c r="AR94" s="4" t="s">
        <v>285</v>
      </c>
      <c r="AS94" s="4" t="s">
        <v>284</v>
      </c>
      <c r="AT94" s="4" t="s">
        <v>1164</v>
      </c>
      <c r="AU94" s="4" t="s">
        <v>1174</v>
      </c>
      <c r="AV94" s="4" t="s">
        <v>544</v>
      </c>
      <c r="AW94" s="4" t="s">
        <v>544</v>
      </c>
    </row>
    <row r="95" spans="1:49" ht="14.25" customHeight="1" x14ac:dyDescent="0.25">
      <c r="A95" s="4" t="s">
        <v>538</v>
      </c>
      <c r="B95" s="4" t="s">
        <v>42</v>
      </c>
      <c r="C95" s="4" t="s">
        <v>487</v>
      </c>
      <c r="D95" s="4" t="s">
        <v>487</v>
      </c>
      <c r="E95" s="4" t="s">
        <v>487</v>
      </c>
      <c r="F95" s="4" t="s">
        <v>207</v>
      </c>
      <c r="G95" s="4" t="s">
        <v>272</v>
      </c>
      <c r="H95" s="4" t="s">
        <v>68</v>
      </c>
      <c r="I95" s="4" t="s">
        <v>1192</v>
      </c>
      <c r="J95" s="4" t="s">
        <v>51</v>
      </c>
      <c r="K95" s="4" t="s">
        <v>221</v>
      </c>
      <c r="L95" s="4" t="s">
        <v>176</v>
      </c>
      <c r="M95" s="4" t="s">
        <v>1192</v>
      </c>
      <c r="N95" s="4" t="s">
        <v>129</v>
      </c>
      <c r="O95" s="4" t="s">
        <v>487</v>
      </c>
      <c r="P95" s="4" t="s">
        <v>487</v>
      </c>
      <c r="Q95" s="4" t="s">
        <v>487</v>
      </c>
      <c r="R95" s="4" t="s">
        <v>487</v>
      </c>
      <c r="S95" s="4" t="s">
        <v>487</v>
      </c>
      <c r="T95" s="4" t="s">
        <v>487</v>
      </c>
      <c r="U95" s="4" t="s">
        <v>487</v>
      </c>
      <c r="V95" s="4" t="s">
        <v>487</v>
      </c>
      <c r="W95" s="4" t="s">
        <v>487</v>
      </c>
      <c r="X95" s="7" t="s">
        <v>487</v>
      </c>
      <c r="Y95" s="7"/>
      <c r="Z95" s="4" t="s">
        <v>487</v>
      </c>
      <c r="AA95" s="4" t="s">
        <v>487</v>
      </c>
      <c r="AB95" s="4" t="s">
        <v>487</v>
      </c>
      <c r="AC95" s="4" t="s">
        <v>487</v>
      </c>
      <c r="AD95" s="4" t="s">
        <v>487</v>
      </c>
      <c r="AE95" s="4" t="s">
        <v>487</v>
      </c>
      <c r="AF95" s="4" t="s">
        <v>487</v>
      </c>
      <c r="AG95" s="4" t="s">
        <v>487</v>
      </c>
      <c r="AH95" s="4" t="s">
        <v>487</v>
      </c>
      <c r="AI95" s="4" t="s">
        <v>487</v>
      </c>
      <c r="AJ95" s="4" t="s">
        <v>487</v>
      </c>
      <c r="AK95" s="4" t="s">
        <v>487</v>
      </c>
      <c r="AL95" s="4" t="s">
        <v>487</v>
      </c>
      <c r="AM95" s="4" t="s">
        <v>487</v>
      </c>
      <c r="AN95" s="4" t="s">
        <v>487</v>
      </c>
      <c r="AO95" s="4" t="s">
        <v>487</v>
      </c>
      <c r="AP95" s="4" t="s">
        <v>487</v>
      </c>
      <c r="AQ95" s="4" t="s">
        <v>487</v>
      </c>
      <c r="AR95" s="4" t="s">
        <v>288</v>
      </c>
      <c r="AS95" s="4" t="s">
        <v>53</v>
      </c>
      <c r="AT95" s="4" t="s">
        <v>1147</v>
      </c>
      <c r="AU95" s="4" t="s">
        <v>1243</v>
      </c>
      <c r="AV95" s="4" t="s">
        <v>544</v>
      </c>
      <c r="AW95" s="4" t="s">
        <v>544</v>
      </c>
    </row>
    <row r="96" spans="1:49" ht="15" customHeight="1" x14ac:dyDescent="0.25">
      <c r="A96" s="4" t="s">
        <v>538</v>
      </c>
      <c r="B96" s="4" t="s">
        <v>1143</v>
      </c>
      <c r="C96" s="4" t="s">
        <v>487</v>
      </c>
      <c r="D96" s="4" t="s">
        <v>487</v>
      </c>
      <c r="E96" s="4" t="s">
        <v>487</v>
      </c>
      <c r="F96" s="4" t="s">
        <v>207</v>
      </c>
      <c r="G96" s="4" t="s">
        <v>207</v>
      </c>
      <c r="H96" s="4" t="s">
        <v>129</v>
      </c>
      <c r="I96" s="4" t="s">
        <v>123</v>
      </c>
      <c r="J96" s="4" t="s">
        <v>329</v>
      </c>
      <c r="K96" s="4" t="s">
        <v>377</v>
      </c>
      <c r="L96" s="4" t="s">
        <v>712</v>
      </c>
      <c r="M96" s="4" t="s">
        <v>119</v>
      </c>
      <c r="N96" s="4" t="s">
        <v>131</v>
      </c>
      <c r="O96" s="4" t="s">
        <v>272</v>
      </c>
      <c r="P96" s="4" t="s">
        <v>487</v>
      </c>
      <c r="Q96" s="4" t="s">
        <v>487</v>
      </c>
      <c r="R96" s="4" t="s">
        <v>487</v>
      </c>
      <c r="S96" s="4" t="s">
        <v>487</v>
      </c>
      <c r="T96" s="4" t="s">
        <v>487</v>
      </c>
      <c r="U96" s="4" t="s">
        <v>487</v>
      </c>
      <c r="V96" s="4" t="s">
        <v>487</v>
      </c>
      <c r="W96" s="4" t="s">
        <v>487</v>
      </c>
      <c r="X96" s="7" t="s">
        <v>487</v>
      </c>
      <c r="Y96" s="7"/>
      <c r="Z96" s="4" t="s">
        <v>487</v>
      </c>
      <c r="AA96" s="4" t="s">
        <v>487</v>
      </c>
      <c r="AB96" s="4" t="s">
        <v>487</v>
      </c>
      <c r="AC96" s="4" t="s">
        <v>487</v>
      </c>
      <c r="AD96" s="4" t="s">
        <v>487</v>
      </c>
      <c r="AE96" s="4" t="s">
        <v>487</v>
      </c>
      <c r="AF96" s="4" t="s">
        <v>487</v>
      </c>
      <c r="AG96" s="4" t="s">
        <v>487</v>
      </c>
      <c r="AH96" s="4" t="s">
        <v>487</v>
      </c>
      <c r="AI96" s="4" t="s">
        <v>487</v>
      </c>
      <c r="AJ96" s="4" t="s">
        <v>487</v>
      </c>
      <c r="AK96" s="4" t="s">
        <v>487</v>
      </c>
      <c r="AL96" s="4" t="s">
        <v>487</v>
      </c>
      <c r="AM96" s="4" t="s">
        <v>487</v>
      </c>
      <c r="AN96" s="4" t="s">
        <v>487</v>
      </c>
      <c r="AO96" s="4" t="s">
        <v>487</v>
      </c>
      <c r="AP96" s="4" t="s">
        <v>487</v>
      </c>
      <c r="AQ96" s="4" t="s">
        <v>487</v>
      </c>
      <c r="AR96" s="4" t="s">
        <v>292</v>
      </c>
      <c r="AS96" s="4" t="s">
        <v>290</v>
      </c>
      <c r="AT96" s="4" t="s">
        <v>1147</v>
      </c>
      <c r="AU96" s="4" t="s">
        <v>1228</v>
      </c>
      <c r="AV96" s="4" t="s">
        <v>272</v>
      </c>
      <c r="AW96" s="4" t="s">
        <v>1227</v>
      </c>
    </row>
    <row r="97" spans="1:49" ht="14.25" customHeight="1" x14ac:dyDescent="0.25">
      <c r="A97" s="4" t="s">
        <v>538</v>
      </c>
      <c r="B97" s="4" t="s">
        <v>1144</v>
      </c>
      <c r="C97" s="4" t="s">
        <v>487</v>
      </c>
      <c r="D97" s="4" t="s">
        <v>487</v>
      </c>
      <c r="E97" s="4" t="s">
        <v>487</v>
      </c>
      <c r="F97" s="4" t="s">
        <v>487</v>
      </c>
      <c r="G97" s="4" t="s">
        <v>272</v>
      </c>
      <c r="H97" s="4" t="s">
        <v>336</v>
      </c>
      <c r="I97" s="4" t="s">
        <v>119</v>
      </c>
      <c r="J97" s="4" t="s">
        <v>1020</v>
      </c>
      <c r="K97" s="4" t="s">
        <v>276</v>
      </c>
      <c r="L97" s="4" t="s">
        <v>140</v>
      </c>
      <c r="M97" s="4" t="s">
        <v>343</v>
      </c>
      <c r="N97" s="4" t="s">
        <v>207</v>
      </c>
      <c r="O97" s="4" t="s">
        <v>207</v>
      </c>
      <c r="P97" s="4" t="s">
        <v>487</v>
      </c>
      <c r="Q97" s="4" t="s">
        <v>487</v>
      </c>
      <c r="R97" s="4" t="s">
        <v>487</v>
      </c>
      <c r="S97" s="4" t="s">
        <v>487</v>
      </c>
      <c r="T97" s="4" t="s">
        <v>487</v>
      </c>
      <c r="U97" s="4" t="s">
        <v>487</v>
      </c>
      <c r="V97" s="4" t="s">
        <v>487</v>
      </c>
      <c r="W97" s="4" t="s">
        <v>487</v>
      </c>
      <c r="X97" s="7" t="s">
        <v>487</v>
      </c>
      <c r="Y97" s="7"/>
      <c r="Z97" s="4" t="s">
        <v>487</v>
      </c>
      <c r="AA97" s="4" t="s">
        <v>487</v>
      </c>
      <c r="AB97" s="4" t="s">
        <v>487</v>
      </c>
      <c r="AC97" s="4" t="s">
        <v>487</v>
      </c>
      <c r="AD97" s="4" t="s">
        <v>487</v>
      </c>
      <c r="AE97" s="4" t="s">
        <v>487</v>
      </c>
      <c r="AF97" s="4" t="s">
        <v>487</v>
      </c>
      <c r="AG97" s="4" t="s">
        <v>487</v>
      </c>
      <c r="AH97" s="4" t="s">
        <v>487</v>
      </c>
      <c r="AI97" s="4" t="s">
        <v>487</v>
      </c>
      <c r="AJ97" s="4" t="s">
        <v>487</v>
      </c>
      <c r="AK97" s="4" t="s">
        <v>487</v>
      </c>
      <c r="AL97" s="4" t="s">
        <v>487</v>
      </c>
      <c r="AM97" s="4" t="s">
        <v>487</v>
      </c>
      <c r="AN97" s="4" t="s">
        <v>487</v>
      </c>
      <c r="AO97" s="4" t="s">
        <v>487</v>
      </c>
      <c r="AP97" s="4" t="s">
        <v>487</v>
      </c>
      <c r="AQ97" s="4" t="s">
        <v>487</v>
      </c>
      <c r="AR97" s="4" t="s">
        <v>295</v>
      </c>
      <c r="AS97" s="4" t="s">
        <v>224</v>
      </c>
      <c r="AT97" s="4" t="s">
        <v>1147</v>
      </c>
      <c r="AU97" s="4" t="s">
        <v>1244</v>
      </c>
      <c r="AV97" s="4" t="s">
        <v>207</v>
      </c>
      <c r="AW97" s="4" t="s">
        <v>1188</v>
      </c>
    </row>
    <row r="98" spans="1:49" ht="14.25" customHeight="1" x14ac:dyDescent="0.25">
      <c r="A98" s="4" t="s">
        <v>538</v>
      </c>
      <c r="B98" s="4" t="s">
        <v>1145</v>
      </c>
      <c r="C98" s="4" t="s">
        <v>487</v>
      </c>
      <c r="D98" s="4" t="s">
        <v>487</v>
      </c>
      <c r="E98" s="4" t="s">
        <v>487</v>
      </c>
      <c r="F98" s="4" t="s">
        <v>487</v>
      </c>
      <c r="G98" s="4" t="s">
        <v>487</v>
      </c>
      <c r="H98" s="4" t="s">
        <v>131</v>
      </c>
      <c r="I98" s="4" t="s">
        <v>67</v>
      </c>
      <c r="J98" s="4" t="s">
        <v>1192</v>
      </c>
      <c r="K98" s="4" t="s">
        <v>51</v>
      </c>
      <c r="L98" s="4" t="s">
        <v>216</v>
      </c>
      <c r="M98" s="4" t="s">
        <v>343</v>
      </c>
      <c r="N98" s="4" t="s">
        <v>131</v>
      </c>
      <c r="O98" s="4" t="s">
        <v>207</v>
      </c>
      <c r="P98" s="4" t="s">
        <v>487</v>
      </c>
      <c r="Q98" s="4" t="s">
        <v>487</v>
      </c>
      <c r="R98" s="4" t="s">
        <v>487</v>
      </c>
      <c r="S98" s="4" t="s">
        <v>487</v>
      </c>
      <c r="T98" s="4" t="s">
        <v>487</v>
      </c>
      <c r="U98" s="4" t="s">
        <v>487</v>
      </c>
      <c r="V98" s="4" t="s">
        <v>487</v>
      </c>
      <c r="W98" s="4" t="s">
        <v>487</v>
      </c>
      <c r="X98" s="7" t="s">
        <v>487</v>
      </c>
      <c r="Y98" s="7"/>
      <c r="Z98" s="4" t="s">
        <v>487</v>
      </c>
      <c r="AA98" s="4" t="s">
        <v>487</v>
      </c>
      <c r="AB98" s="4" t="s">
        <v>487</v>
      </c>
      <c r="AC98" s="4" t="s">
        <v>487</v>
      </c>
      <c r="AD98" s="4" t="s">
        <v>487</v>
      </c>
      <c r="AE98" s="4" t="s">
        <v>487</v>
      </c>
      <c r="AF98" s="4" t="s">
        <v>487</v>
      </c>
      <c r="AG98" s="4" t="s">
        <v>487</v>
      </c>
      <c r="AH98" s="4" t="s">
        <v>487</v>
      </c>
      <c r="AI98" s="4" t="s">
        <v>487</v>
      </c>
      <c r="AJ98" s="4" t="s">
        <v>487</v>
      </c>
      <c r="AK98" s="4" t="s">
        <v>487</v>
      </c>
      <c r="AL98" s="4" t="s">
        <v>487</v>
      </c>
      <c r="AM98" s="4" t="s">
        <v>487</v>
      </c>
      <c r="AN98" s="4" t="s">
        <v>487</v>
      </c>
      <c r="AO98" s="4" t="s">
        <v>487</v>
      </c>
      <c r="AP98" s="4" t="s">
        <v>487</v>
      </c>
      <c r="AQ98" s="4" t="s">
        <v>487</v>
      </c>
      <c r="AR98" s="4" t="s">
        <v>298</v>
      </c>
      <c r="AS98" s="4" t="s">
        <v>224</v>
      </c>
      <c r="AT98" s="4" t="s">
        <v>1147</v>
      </c>
      <c r="AU98" s="4" t="s">
        <v>1182</v>
      </c>
      <c r="AV98" s="4" t="s">
        <v>207</v>
      </c>
      <c r="AW98" s="4" t="s">
        <v>1220</v>
      </c>
    </row>
    <row r="99" spans="1:49" ht="14.25" customHeight="1" x14ac:dyDescent="0.25">
      <c r="A99" s="4" t="s">
        <v>538</v>
      </c>
      <c r="B99" s="4" t="s">
        <v>1146</v>
      </c>
      <c r="C99" s="4" t="s">
        <v>487</v>
      </c>
      <c r="D99" s="4" t="s">
        <v>487</v>
      </c>
      <c r="E99" s="4" t="s">
        <v>487</v>
      </c>
      <c r="F99" s="4" t="s">
        <v>487</v>
      </c>
      <c r="G99" s="4" t="s">
        <v>487</v>
      </c>
      <c r="H99" s="4" t="s">
        <v>67</v>
      </c>
      <c r="I99" s="4" t="s">
        <v>119</v>
      </c>
      <c r="J99" s="4" t="s">
        <v>1020</v>
      </c>
      <c r="K99" s="4" t="s">
        <v>85</v>
      </c>
      <c r="L99" s="4" t="s">
        <v>323</v>
      </c>
      <c r="M99" s="4" t="s">
        <v>259</v>
      </c>
      <c r="N99" s="4" t="s">
        <v>64</v>
      </c>
      <c r="O99" s="4" t="s">
        <v>487</v>
      </c>
      <c r="P99" s="4" t="s">
        <v>487</v>
      </c>
      <c r="Q99" s="4" t="s">
        <v>487</v>
      </c>
      <c r="R99" s="4" t="s">
        <v>487</v>
      </c>
      <c r="S99" s="4" t="s">
        <v>487</v>
      </c>
      <c r="T99" s="4" t="s">
        <v>487</v>
      </c>
      <c r="U99" s="4" t="s">
        <v>487</v>
      </c>
      <c r="V99" s="4" t="s">
        <v>487</v>
      </c>
      <c r="W99" s="4" t="s">
        <v>487</v>
      </c>
      <c r="X99" s="7" t="s">
        <v>487</v>
      </c>
      <c r="Y99" s="7"/>
      <c r="Z99" s="4" t="s">
        <v>487</v>
      </c>
      <c r="AA99" s="4" t="s">
        <v>487</v>
      </c>
      <c r="AB99" s="4" t="s">
        <v>487</v>
      </c>
      <c r="AC99" s="4" t="s">
        <v>487</v>
      </c>
      <c r="AD99" s="4" t="s">
        <v>487</v>
      </c>
      <c r="AE99" s="4" t="s">
        <v>487</v>
      </c>
      <c r="AF99" s="4" t="s">
        <v>487</v>
      </c>
      <c r="AG99" s="4" t="s">
        <v>487</v>
      </c>
      <c r="AH99" s="4" t="s">
        <v>487</v>
      </c>
      <c r="AI99" s="4" t="s">
        <v>487</v>
      </c>
      <c r="AJ99" s="4" t="s">
        <v>487</v>
      </c>
      <c r="AK99" s="4" t="s">
        <v>487</v>
      </c>
      <c r="AL99" s="4" t="s">
        <v>487</v>
      </c>
      <c r="AM99" s="4" t="s">
        <v>487</v>
      </c>
      <c r="AN99" s="4" t="s">
        <v>487</v>
      </c>
      <c r="AO99" s="4" t="s">
        <v>487</v>
      </c>
      <c r="AP99" s="4" t="s">
        <v>487</v>
      </c>
      <c r="AQ99" s="4" t="s">
        <v>487</v>
      </c>
      <c r="AR99" s="4" t="s">
        <v>302</v>
      </c>
      <c r="AS99" s="4" t="s">
        <v>300</v>
      </c>
      <c r="AT99" s="4" t="s">
        <v>1147</v>
      </c>
      <c r="AU99" s="4" t="s">
        <v>1245</v>
      </c>
      <c r="AV99" s="4" t="s">
        <v>544</v>
      </c>
      <c r="AW99" s="4" t="s">
        <v>544</v>
      </c>
    </row>
    <row r="100" spans="1:49" ht="14.25" customHeight="1" x14ac:dyDescent="0.25">
      <c r="A100" s="4" t="s">
        <v>538</v>
      </c>
      <c r="B100" s="4" t="s">
        <v>1149</v>
      </c>
      <c r="C100" s="4" t="s">
        <v>487</v>
      </c>
      <c r="D100" s="4" t="s">
        <v>487</v>
      </c>
      <c r="E100" s="4" t="s">
        <v>487</v>
      </c>
      <c r="F100" s="4" t="s">
        <v>487</v>
      </c>
      <c r="G100" s="4" t="s">
        <v>207</v>
      </c>
      <c r="H100" s="4" t="s">
        <v>64</v>
      </c>
      <c r="I100" s="4" t="s">
        <v>203</v>
      </c>
      <c r="J100" s="4" t="s">
        <v>1020</v>
      </c>
      <c r="K100" s="4" t="s">
        <v>1050</v>
      </c>
      <c r="L100" s="4" t="s">
        <v>447</v>
      </c>
      <c r="M100" s="4" t="s">
        <v>119</v>
      </c>
      <c r="N100" s="4" t="s">
        <v>64</v>
      </c>
      <c r="O100" s="4" t="s">
        <v>487</v>
      </c>
      <c r="P100" s="4" t="s">
        <v>487</v>
      </c>
      <c r="Q100" s="4" t="s">
        <v>487</v>
      </c>
      <c r="R100" s="4" t="s">
        <v>487</v>
      </c>
      <c r="S100" s="4" t="s">
        <v>487</v>
      </c>
      <c r="T100" s="4" t="s">
        <v>487</v>
      </c>
      <c r="U100" s="4" t="s">
        <v>487</v>
      </c>
      <c r="V100" s="4" t="s">
        <v>487</v>
      </c>
      <c r="W100" s="4" t="s">
        <v>487</v>
      </c>
      <c r="X100" s="7" t="s">
        <v>487</v>
      </c>
      <c r="Y100" s="7"/>
      <c r="Z100" s="4" t="s">
        <v>487</v>
      </c>
      <c r="AA100" s="4" t="s">
        <v>487</v>
      </c>
      <c r="AB100" s="4" t="s">
        <v>487</v>
      </c>
      <c r="AC100" s="4" t="s">
        <v>487</v>
      </c>
      <c r="AD100" s="4" t="s">
        <v>487</v>
      </c>
      <c r="AE100" s="4" t="s">
        <v>487</v>
      </c>
      <c r="AF100" s="4" t="s">
        <v>487</v>
      </c>
      <c r="AG100" s="4" t="s">
        <v>487</v>
      </c>
      <c r="AH100" s="4" t="s">
        <v>487</v>
      </c>
      <c r="AI100" s="4" t="s">
        <v>487</v>
      </c>
      <c r="AJ100" s="4" t="s">
        <v>487</v>
      </c>
      <c r="AK100" s="4" t="s">
        <v>487</v>
      </c>
      <c r="AL100" s="4" t="s">
        <v>487</v>
      </c>
      <c r="AM100" s="4" t="s">
        <v>487</v>
      </c>
      <c r="AN100" s="4" t="s">
        <v>487</v>
      </c>
      <c r="AO100" s="4" t="s">
        <v>487</v>
      </c>
      <c r="AP100" s="4" t="s">
        <v>487</v>
      </c>
      <c r="AQ100" s="4" t="s">
        <v>487</v>
      </c>
      <c r="AR100" s="4" t="s">
        <v>304</v>
      </c>
      <c r="AS100" s="4" t="s">
        <v>85</v>
      </c>
      <c r="AT100" s="4" t="s">
        <v>1147</v>
      </c>
      <c r="AU100" s="4" t="s">
        <v>1246</v>
      </c>
      <c r="AV100" s="4" t="s">
        <v>544</v>
      </c>
      <c r="AW100" s="4" t="s">
        <v>544</v>
      </c>
    </row>
    <row r="101" spans="1:49" ht="15" customHeight="1" x14ac:dyDescent="0.25">
      <c r="A101" s="4" t="s">
        <v>538</v>
      </c>
      <c r="B101" s="4" t="s">
        <v>1151</v>
      </c>
      <c r="C101" s="4" t="s">
        <v>487</v>
      </c>
      <c r="D101" s="4" t="s">
        <v>487</v>
      </c>
      <c r="E101" s="4" t="s">
        <v>487</v>
      </c>
      <c r="F101" s="4" t="s">
        <v>487</v>
      </c>
      <c r="G101" s="4" t="s">
        <v>207</v>
      </c>
      <c r="H101" s="4" t="s">
        <v>131</v>
      </c>
      <c r="I101" s="4" t="s">
        <v>120</v>
      </c>
      <c r="J101" s="4" t="s">
        <v>141</v>
      </c>
      <c r="K101" s="4" t="s">
        <v>195</v>
      </c>
      <c r="L101" s="4" t="s">
        <v>377</v>
      </c>
      <c r="M101" s="4" t="s">
        <v>344</v>
      </c>
      <c r="N101" s="4" t="s">
        <v>129</v>
      </c>
      <c r="O101" s="4" t="s">
        <v>487</v>
      </c>
      <c r="P101" s="4" t="s">
        <v>487</v>
      </c>
      <c r="Q101" s="4" t="s">
        <v>487</v>
      </c>
      <c r="R101" s="4" t="s">
        <v>487</v>
      </c>
      <c r="S101" s="4" t="s">
        <v>487</v>
      </c>
      <c r="T101" s="4" t="s">
        <v>487</v>
      </c>
      <c r="U101" s="4" t="s">
        <v>487</v>
      </c>
      <c r="V101" s="4" t="s">
        <v>487</v>
      </c>
      <c r="W101" s="4" t="s">
        <v>487</v>
      </c>
      <c r="X101" s="7" t="s">
        <v>487</v>
      </c>
      <c r="Y101" s="7"/>
      <c r="Z101" s="4" t="s">
        <v>487</v>
      </c>
      <c r="AA101" s="4" t="s">
        <v>487</v>
      </c>
      <c r="AB101" s="4" t="s">
        <v>487</v>
      </c>
      <c r="AC101" s="4" t="s">
        <v>487</v>
      </c>
      <c r="AD101" s="4" t="s">
        <v>487</v>
      </c>
      <c r="AE101" s="4" t="s">
        <v>487</v>
      </c>
      <c r="AF101" s="4" t="s">
        <v>487</v>
      </c>
      <c r="AG101" s="4" t="s">
        <v>487</v>
      </c>
      <c r="AH101" s="4" t="s">
        <v>487</v>
      </c>
      <c r="AI101" s="4" t="s">
        <v>487</v>
      </c>
      <c r="AJ101" s="4" t="s">
        <v>487</v>
      </c>
      <c r="AK101" s="4" t="s">
        <v>487</v>
      </c>
      <c r="AL101" s="4" t="s">
        <v>487</v>
      </c>
      <c r="AM101" s="4" t="s">
        <v>487</v>
      </c>
      <c r="AN101" s="4" t="s">
        <v>487</v>
      </c>
      <c r="AO101" s="4" t="s">
        <v>487</v>
      </c>
      <c r="AP101" s="4" t="s">
        <v>487</v>
      </c>
      <c r="AQ101" s="4" t="s">
        <v>487</v>
      </c>
      <c r="AR101" s="4" t="s">
        <v>307</v>
      </c>
      <c r="AS101" s="4" t="s">
        <v>53</v>
      </c>
      <c r="AT101" s="4" t="s">
        <v>1147</v>
      </c>
      <c r="AU101" s="4" t="s">
        <v>1247</v>
      </c>
      <c r="AV101" s="4" t="s">
        <v>544</v>
      </c>
      <c r="AW101" s="4" t="s">
        <v>544</v>
      </c>
    </row>
    <row r="102" spans="1:49" ht="14.25" customHeight="1" x14ac:dyDescent="0.25">
      <c r="A102" s="4" t="s">
        <v>538</v>
      </c>
      <c r="B102" s="4" t="s">
        <v>1154</v>
      </c>
      <c r="C102" s="4" t="s">
        <v>487</v>
      </c>
      <c r="D102" s="4" t="s">
        <v>487</v>
      </c>
      <c r="E102" s="4" t="s">
        <v>487</v>
      </c>
      <c r="F102" s="4" t="s">
        <v>487</v>
      </c>
      <c r="G102" s="4" t="s">
        <v>207</v>
      </c>
      <c r="H102" s="4" t="s">
        <v>119</v>
      </c>
      <c r="I102" s="4" t="s">
        <v>1020</v>
      </c>
      <c r="J102" s="4" t="s">
        <v>1204</v>
      </c>
      <c r="K102" s="4" t="s">
        <v>221</v>
      </c>
      <c r="L102" s="4" t="s">
        <v>148</v>
      </c>
      <c r="M102" s="4" t="s">
        <v>119</v>
      </c>
      <c r="N102" s="4" t="s">
        <v>207</v>
      </c>
      <c r="O102" s="4" t="s">
        <v>207</v>
      </c>
      <c r="P102" s="4" t="s">
        <v>487</v>
      </c>
      <c r="Q102" s="4" t="s">
        <v>487</v>
      </c>
      <c r="R102" s="4" t="s">
        <v>487</v>
      </c>
      <c r="S102" s="4" t="s">
        <v>487</v>
      </c>
      <c r="T102" s="4" t="s">
        <v>487</v>
      </c>
      <c r="U102" s="4" t="s">
        <v>487</v>
      </c>
      <c r="V102" s="4" t="s">
        <v>487</v>
      </c>
      <c r="W102" s="4" t="s">
        <v>487</v>
      </c>
      <c r="X102" s="7" t="s">
        <v>487</v>
      </c>
      <c r="Y102" s="7"/>
      <c r="Z102" s="4" t="s">
        <v>487</v>
      </c>
      <c r="AA102" s="4" t="s">
        <v>487</v>
      </c>
      <c r="AB102" s="4" t="s">
        <v>487</v>
      </c>
      <c r="AC102" s="4" t="s">
        <v>487</v>
      </c>
      <c r="AD102" s="4" t="s">
        <v>487</v>
      </c>
      <c r="AE102" s="4" t="s">
        <v>487</v>
      </c>
      <c r="AF102" s="4" t="s">
        <v>487</v>
      </c>
      <c r="AG102" s="4" t="s">
        <v>487</v>
      </c>
      <c r="AH102" s="4" t="s">
        <v>487</v>
      </c>
      <c r="AI102" s="4" t="s">
        <v>487</v>
      </c>
      <c r="AJ102" s="4" t="s">
        <v>487</v>
      </c>
      <c r="AK102" s="4" t="s">
        <v>487</v>
      </c>
      <c r="AL102" s="4" t="s">
        <v>487</v>
      </c>
      <c r="AM102" s="4" t="s">
        <v>487</v>
      </c>
      <c r="AN102" s="4" t="s">
        <v>487</v>
      </c>
      <c r="AO102" s="4" t="s">
        <v>487</v>
      </c>
      <c r="AP102" s="4" t="s">
        <v>487</v>
      </c>
      <c r="AQ102" s="4" t="s">
        <v>487</v>
      </c>
      <c r="AR102" s="4" t="s">
        <v>311</v>
      </c>
      <c r="AS102" s="4" t="s">
        <v>309</v>
      </c>
      <c r="AT102" s="4" t="s">
        <v>1147</v>
      </c>
      <c r="AU102" s="4" t="s">
        <v>1157</v>
      </c>
      <c r="AV102" s="4" t="s">
        <v>207</v>
      </c>
      <c r="AW102" s="4" t="s">
        <v>1248</v>
      </c>
    </row>
    <row r="103" spans="1:49" ht="14.25" customHeight="1" x14ac:dyDescent="0.25">
      <c r="A103" s="4" t="s">
        <v>538</v>
      </c>
      <c r="B103" s="4" t="s">
        <v>1156</v>
      </c>
      <c r="C103" s="4" t="s">
        <v>487</v>
      </c>
      <c r="D103" s="4" t="s">
        <v>487</v>
      </c>
      <c r="E103" s="4" t="s">
        <v>487</v>
      </c>
      <c r="F103" s="4" t="s">
        <v>487</v>
      </c>
      <c r="G103" s="4" t="s">
        <v>487</v>
      </c>
      <c r="H103" s="4" t="s">
        <v>65</v>
      </c>
      <c r="I103" s="4" t="s">
        <v>259</v>
      </c>
      <c r="J103" s="4" t="s">
        <v>216</v>
      </c>
      <c r="K103" s="4" t="s">
        <v>113</v>
      </c>
      <c r="L103" s="4" t="s">
        <v>260</v>
      </c>
      <c r="M103" s="4" t="s">
        <v>67</v>
      </c>
      <c r="N103" s="4" t="s">
        <v>129</v>
      </c>
      <c r="O103" s="4" t="s">
        <v>487</v>
      </c>
      <c r="P103" s="4" t="s">
        <v>487</v>
      </c>
      <c r="Q103" s="4" t="s">
        <v>487</v>
      </c>
      <c r="R103" s="4" t="s">
        <v>487</v>
      </c>
      <c r="S103" s="4" t="s">
        <v>487</v>
      </c>
      <c r="T103" s="4" t="s">
        <v>487</v>
      </c>
      <c r="U103" s="4" t="s">
        <v>487</v>
      </c>
      <c r="V103" s="4" t="s">
        <v>487</v>
      </c>
      <c r="W103" s="4" t="s">
        <v>487</v>
      </c>
      <c r="X103" s="7" t="s">
        <v>487</v>
      </c>
      <c r="Y103" s="7"/>
      <c r="Z103" s="4" t="s">
        <v>487</v>
      </c>
      <c r="AA103" s="4" t="s">
        <v>487</v>
      </c>
      <c r="AB103" s="4" t="s">
        <v>487</v>
      </c>
      <c r="AC103" s="4" t="s">
        <v>487</v>
      </c>
      <c r="AD103" s="4" t="s">
        <v>487</v>
      </c>
      <c r="AE103" s="4" t="s">
        <v>487</v>
      </c>
      <c r="AF103" s="4" t="s">
        <v>487</v>
      </c>
      <c r="AG103" s="4" t="s">
        <v>487</v>
      </c>
      <c r="AH103" s="4" t="s">
        <v>487</v>
      </c>
      <c r="AI103" s="4" t="s">
        <v>487</v>
      </c>
      <c r="AJ103" s="4" t="s">
        <v>487</v>
      </c>
      <c r="AK103" s="4" t="s">
        <v>487</v>
      </c>
      <c r="AL103" s="4" t="s">
        <v>487</v>
      </c>
      <c r="AM103" s="4" t="s">
        <v>487</v>
      </c>
      <c r="AN103" s="4" t="s">
        <v>487</v>
      </c>
      <c r="AO103" s="4" t="s">
        <v>487</v>
      </c>
      <c r="AP103" s="4" t="s">
        <v>487</v>
      </c>
      <c r="AQ103" s="4" t="s">
        <v>487</v>
      </c>
      <c r="AR103" s="4" t="s">
        <v>316</v>
      </c>
      <c r="AS103" s="4" t="s">
        <v>314</v>
      </c>
      <c r="AT103" s="4" t="s">
        <v>1147</v>
      </c>
      <c r="AU103" s="4" t="s">
        <v>1249</v>
      </c>
      <c r="AV103" s="4" t="s">
        <v>544</v>
      </c>
      <c r="AW103" s="4" t="s">
        <v>544</v>
      </c>
    </row>
    <row r="104" spans="1:49" ht="14.25" customHeight="1" x14ac:dyDescent="0.25">
      <c r="A104" s="4" t="s">
        <v>538</v>
      </c>
      <c r="B104" s="4" t="s">
        <v>1158</v>
      </c>
      <c r="C104" s="4" t="s">
        <v>487</v>
      </c>
      <c r="D104" s="4" t="s">
        <v>487</v>
      </c>
      <c r="E104" s="4" t="s">
        <v>487</v>
      </c>
      <c r="F104" s="4" t="s">
        <v>487</v>
      </c>
      <c r="G104" s="4" t="s">
        <v>272</v>
      </c>
      <c r="H104" s="4" t="s">
        <v>207</v>
      </c>
      <c r="I104" s="4" t="s">
        <v>123</v>
      </c>
      <c r="J104" s="4" t="s">
        <v>260</v>
      </c>
      <c r="K104" s="4" t="s">
        <v>116</v>
      </c>
      <c r="L104" s="4" t="s">
        <v>336</v>
      </c>
      <c r="M104" s="4" t="s">
        <v>207</v>
      </c>
      <c r="N104" s="4" t="s">
        <v>487</v>
      </c>
      <c r="O104" s="4" t="s">
        <v>487</v>
      </c>
      <c r="P104" s="4" t="s">
        <v>487</v>
      </c>
      <c r="Q104" s="4" t="s">
        <v>487</v>
      </c>
      <c r="R104" s="4" t="s">
        <v>487</v>
      </c>
      <c r="S104" s="4" t="s">
        <v>487</v>
      </c>
      <c r="T104" s="4" t="s">
        <v>487</v>
      </c>
      <c r="U104" s="4" t="s">
        <v>487</v>
      </c>
      <c r="V104" s="4" t="s">
        <v>487</v>
      </c>
      <c r="W104" s="4" t="s">
        <v>487</v>
      </c>
      <c r="X104" s="7" t="s">
        <v>487</v>
      </c>
      <c r="Y104" s="7"/>
      <c r="Z104" s="4" t="s">
        <v>487</v>
      </c>
      <c r="AA104" s="4" t="s">
        <v>487</v>
      </c>
      <c r="AB104" s="4" t="s">
        <v>487</v>
      </c>
      <c r="AC104" s="4" t="s">
        <v>487</v>
      </c>
      <c r="AD104" s="4" t="s">
        <v>487</v>
      </c>
      <c r="AE104" s="4" t="s">
        <v>487</v>
      </c>
      <c r="AF104" s="4" t="s">
        <v>487</v>
      </c>
      <c r="AG104" s="4" t="s">
        <v>487</v>
      </c>
      <c r="AH104" s="4" t="s">
        <v>487</v>
      </c>
      <c r="AI104" s="4" t="s">
        <v>487</v>
      </c>
      <c r="AJ104" s="4" t="s">
        <v>487</v>
      </c>
      <c r="AK104" s="4" t="s">
        <v>487</v>
      </c>
      <c r="AL104" s="4" t="s">
        <v>487</v>
      </c>
      <c r="AM104" s="4" t="s">
        <v>487</v>
      </c>
      <c r="AN104" s="4" t="s">
        <v>487</v>
      </c>
      <c r="AO104" s="4" t="s">
        <v>487</v>
      </c>
      <c r="AP104" s="4" t="s">
        <v>487</v>
      </c>
      <c r="AQ104" s="4" t="s">
        <v>487</v>
      </c>
      <c r="AR104" s="4" t="s">
        <v>320</v>
      </c>
      <c r="AS104" s="4" t="s">
        <v>318</v>
      </c>
      <c r="AT104" s="4" t="s">
        <v>1173</v>
      </c>
      <c r="AU104" s="4" t="s">
        <v>1250</v>
      </c>
      <c r="AV104" s="4" t="s">
        <v>544</v>
      </c>
      <c r="AW104" s="4" t="s">
        <v>544</v>
      </c>
    </row>
    <row r="105" spans="1:49" ht="14.25" customHeight="1" x14ac:dyDescent="0.25">
      <c r="A105" s="4" t="s">
        <v>538</v>
      </c>
      <c r="B105" s="4" t="s">
        <v>1161</v>
      </c>
      <c r="C105" s="4" t="s">
        <v>487</v>
      </c>
      <c r="D105" s="4" t="s">
        <v>487</v>
      </c>
      <c r="E105" s="4" t="s">
        <v>487</v>
      </c>
      <c r="F105" s="4" t="s">
        <v>487</v>
      </c>
      <c r="G105" s="4" t="s">
        <v>487</v>
      </c>
      <c r="H105" s="4" t="s">
        <v>487</v>
      </c>
      <c r="I105" s="4" t="s">
        <v>64</v>
      </c>
      <c r="J105" s="4" t="s">
        <v>119</v>
      </c>
      <c r="K105" s="4" t="s">
        <v>432</v>
      </c>
      <c r="L105" s="4" t="s">
        <v>203</v>
      </c>
      <c r="M105" s="4" t="s">
        <v>64</v>
      </c>
      <c r="N105" s="4" t="s">
        <v>487</v>
      </c>
      <c r="O105" s="4" t="s">
        <v>487</v>
      </c>
      <c r="P105" s="4" t="s">
        <v>487</v>
      </c>
      <c r="Q105" s="4" t="s">
        <v>487</v>
      </c>
      <c r="R105" s="4" t="s">
        <v>487</v>
      </c>
      <c r="S105" s="4" t="s">
        <v>487</v>
      </c>
      <c r="T105" s="4" t="s">
        <v>487</v>
      </c>
      <c r="U105" s="4" t="s">
        <v>487</v>
      </c>
      <c r="V105" s="4" t="s">
        <v>487</v>
      </c>
      <c r="W105" s="4" t="s">
        <v>487</v>
      </c>
      <c r="X105" s="7" t="s">
        <v>487</v>
      </c>
      <c r="Y105" s="7"/>
      <c r="Z105" s="4" t="s">
        <v>487</v>
      </c>
      <c r="AA105" s="4" t="s">
        <v>487</v>
      </c>
      <c r="AB105" s="4" t="s">
        <v>487</v>
      </c>
      <c r="AC105" s="4" t="s">
        <v>487</v>
      </c>
      <c r="AD105" s="4" t="s">
        <v>487</v>
      </c>
      <c r="AE105" s="4" t="s">
        <v>487</v>
      </c>
      <c r="AF105" s="4" t="s">
        <v>487</v>
      </c>
      <c r="AG105" s="4" t="s">
        <v>487</v>
      </c>
      <c r="AH105" s="4" t="s">
        <v>487</v>
      </c>
      <c r="AI105" s="4" t="s">
        <v>487</v>
      </c>
      <c r="AJ105" s="4" t="s">
        <v>487</v>
      </c>
      <c r="AK105" s="4" t="s">
        <v>487</v>
      </c>
      <c r="AL105" s="4" t="s">
        <v>487</v>
      </c>
      <c r="AM105" s="4" t="s">
        <v>487</v>
      </c>
      <c r="AN105" s="4" t="s">
        <v>487</v>
      </c>
      <c r="AO105" s="4" t="s">
        <v>487</v>
      </c>
      <c r="AP105" s="4" t="s">
        <v>487</v>
      </c>
      <c r="AQ105" s="4" t="s">
        <v>487</v>
      </c>
      <c r="AR105" s="4" t="s">
        <v>324</v>
      </c>
      <c r="AS105" s="4" t="s">
        <v>322</v>
      </c>
      <c r="AT105" s="4" t="s">
        <v>1147</v>
      </c>
      <c r="AU105" s="4" t="s">
        <v>1251</v>
      </c>
      <c r="AV105" s="4" t="s">
        <v>544</v>
      </c>
      <c r="AW105" s="4" t="s">
        <v>544</v>
      </c>
    </row>
    <row r="106" spans="1:49" ht="15" customHeight="1" x14ac:dyDescent="0.25">
      <c r="A106" s="4" t="s">
        <v>538</v>
      </c>
      <c r="B106" s="4" t="s">
        <v>1163</v>
      </c>
      <c r="C106" s="4" t="s">
        <v>487</v>
      </c>
      <c r="D106" s="4" t="s">
        <v>487</v>
      </c>
      <c r="E106" s="4" t="s">
        <v>487</v>
      </c>
      <c r="F106" s="4" t="s">
        <v>487</v>
      </c>
      <c r="G106" s="4" t="s">
        <v>487</v>
      </c>
      <c r="H106" s="4" t="s">
        <v>487</v>
      </c>
      <c r="I106" s="4" t="s">
        <v>129</v>
      </c>
      <c r="J106" s="4" t="s">
        <v>336</v>
      </c>
      <c r="K106" s="4" t="s">
        <v>123</v>
      </c>
      <c r="L106" s="4" t="s">
        <v>336</v>
      </c>
      <c r="M106" s="4" t="s">
        <v>65</v>
      </c>
      <c r="N106" s="4" t="s">
        <v>487</v>
      </c>
      <c r="O106" s="4" t="s">
        <v>487</v>
      </c>
      <c r="P106" s="4" t="s">
        <v>487</v>
      </c>
      <c r="Q106" s="4" t="s">
        <v>487</v>
      </c>
      <c r="R106" s="4" t="s">
        <v>487</v>
      </c>
      <c r="S106" s="4" t="s">
        <v>487</v>
      </c>
      <c r="T106" s="4" t="s">
        <v>487</v>
      </c>
      <c r="U106" s="4" t="s">
        <v>487</v>
      </c>
      <c r="V106" s="4" t="s">
        <v>487</v>
      </c>
      <c r="W106" s="4" t="s">
        <v>487</v>
      </c>
      <c r="X106" s="7" t="s">
        <v>487</v>
      </c>
      <c r="Y106" s="7"/>
      <c r="Z106" s="4" t="s">
        <v>487</v>
      </c>
      <c r="AA106" s="4" t="s">
        <v>487</v>
      </c>
      <c r="AB106" s="4" t="s">
        <v>487</v>
      </c>
      <c r="AC106" s="4" t="s">
        <v>487</v>
      </c>
      <c r="AD106" s="4" t="s">
        <v>487</v>
      </c>
      <c r="AE106" s="4" t="s">
        <v>487</v>
      </c>
      <c r="AF106" s="4" t="s">
        <v>487</v>
      </c>
      <c r="AG106" s="4" t="s">
        <v>487</v>
      </c>
      <c r="AH106" s="4" t="s">
        <v>487</v>
      </c>
      <c r="AI106" s="4" t="s">
        <v>487</v>
      </c>
      <c r="AJ106" s="4" t="s">
        <v>487</v>
      </c>
      <c r="AK106" s="4" t="s">
        <v>487</v>
      </c>
      <c r="AL106" s="4" t="s">
        <v>487</v>
      </c>
      <c r="AM106" s="4" t="s">
        <v>487</v>
      </c>
      <c r="AN106" s="4" t="s">
        <v>487</v>
      </c>
      <c r="AO106" s="4" t="s">
        <v>487</v>
      </c>
      <c r="AP106" s="4" t="s">
        <v>487</v>
      </c>
      <c r="AQ106" s="4" t="s">
        <v>487</v>
      </c>
      <c r="AR106" s="4" t="s">
        <v>327</v>
      </c>
      <c r="AS106" s="4" t="s">
        <v>193</v>
      </c>
      <c r="AT106" s="4" t="s">
        <v>1147</v>
      </c>
      <c r="AU106" s="4" t="s">
        <v>1252</v>
      </c>
      <c r="AV106" s="4" t="s">
        <v>544</v>
      </c>
      <c r="AW106" s="4" t="s">
        <v>544</v>
      </c>
    </row>
    <row r="107" spans="1:49" ht="14.25" customHeight="1" x14ac:dyDescent="0.25">
      <c r="A107" s="4" t="s">
        <v>538</v>
      </c>
      <c r="B107" s="4" t="s">
        <v>1166</v>
      </c>
      <c r="C107" s="4" t="s">
        <v>487</v>
      </c>
      <c r="D107" s="4" t="s">
        <v>487</v>
      </c>
      <c r="E107" s="4" t="s">
        <v>487</v>
      </c>
      <c r="F107" s="4" t="s">
        <v>487</v>
      </c>
      <c r="G107" s="4" t="s">
        <v>487</v>
      </c>
      <c r="H107" s="4" t="s">
        <v>207</v>
      </c>
      <c r="I107" s="4" t="s">
        <v>487</v>
      </c>
      <c r="J107" s="4" t="s">
        <v>64</v>
      </c>
      <c r="K107" s="4" t="s">
        <v>119</v>
      </c>
      <c r="L107" s="4" t="s">
        <v>65</v>
      </c>
      <c r="M107" s="4" t="s">
        <v>129</v>
      </c>
      <c r="N107" s="4" t="s">
        <v>487</v>
      </c>
      <c r="O107" s="4" t="s">
        <v>207</v>
      </c>
      <c r="P107" s="4" t="s">
        <v>487</v>
      </c>
      <c r="Q107" s="4" t="s">
        <v>487</v>
      </c>
      <c r="R107" s="4" t="s">
        <v>487</v>
      </c>
      <c r="S107" s="4" t="s">
        <v>487</v>
      </c>
      <c r="T107" s="4" t="s">
        <v>487</v>
      </c>
      <c r="U107" s="4" t="s">
        <v>487</v>
      </c>
      <c r="V107" s="4" t="s">
        <v>487</v>
      </c>
      <c r="W107" s="4" t="s">
        <v>487</v>
      </c>
      <c r="X107" s="7" t="s">
        <v>487</v>
      </c>
      <c r="Y107" s="7"/>
      <c r="Z107" s="4" t="s">
        <v>487</v>
      </c>
      <c r="AA107" s="4" t="s">
        <v>487</v>
      </c>
      <c r="AB107" s="4" t="s">
        <v>487</v>
      </c>
      <c r="AC107" s="4" t="s">
        <v>487</v>
      </c>
      <c r="AD107" s="4" t="s">
        <v>487</v>
      </c>
      <c r="AE107" s="4" t="s">
        <v>487</v>
      </c>
      <c r="AF107" s="4" t="s">
        <v>487</v>
      </c>
      <c r="AG107" s="4" t="s">
        <v>487</v>
      </c>
      <c r="AH107" s="4" t="s">
        <v>487</v>
      </c>
      <c r="AI107" s="4" t="s">
        <v>487</v>
      </c>
      <c r="AJ107" s="4" t="s">
        <v>487</v>
      </c>
      <c r="AK107" s="4" t="s">
        <v>487</v>
      </c>
      <c r="AL107" s="4" t="s">
        <v>487</v>
      </c>
      <c r="AM107" s="4" t="s">
        <v>487</v>
      </c>
      <c r="AN107" s="4" t="s">
        <v>487</v>
      </c>
      <c r="AO107" s="4" t="s">
        <v>487</v>
      </c>
      <c r="AP107" s="4" t="s">
        <v>487</v>
      </c>
      <c r="AQ107" s="4" t="s">
        <v>487</v>
      </c>
      <c r="AR107" s="4" t="s">
        <v>329</v>
      </c>
      <c r="AS107" s="4" t="s">
        <v>113</v>
      </c>
      <c r="AT107" s="4" t="s">
        <v>1147</v>
      </c>
      <c r="AU107" s="4" t="s">
        <v>1199</v>
      </c>
      <c r="AV107" s="4" t="s">
        <v>207</v>
      </c>
      <c r="AW107" s="4" t="s">
        <v>1253</v>
      </c>
    </row>
    <row r="108" spans="1:49" ht="14.25" customHeight="1" x14ac:dyDescent="0.25">
      <c r="A108" s="4" t="s">
        <v>538</v>
      </c>
      <c r="B108" s="4" t="s">
        <v>1168</v>
      </c>
      <c r="C108" s="4" t="s">
        <v>487</v>
      </c>
      <c r="D108" s="4" t="s">
        <v>487</v>
      </c>
      <c r="E108" s="4" t="s">
        <v>487</v>
      </c>
      <c r="F108" s="4" t="s">
        <v>487</v>
      </c>
      <c r="G108" s="4" t="s">
        <v>487</v>
      </c>
      <c r="H108" s="4" t="s">
        <v>487</v>
      </c>
      <c r="I108" s="4" t="s">
        <v>487</v>
      </c>
      <c r="J108" s="4" t="s">
        <v>131</v>
      </c>
      <c r="K108" s="4" t="s">
        <v>68</v>
      </c>
      <c r="L108" s="4" t="s">
        <v>64</v>
      </c>
      <c r="M108" s="4" t="s">
        <v>272</v>
      </c>
      <c r="N108" s="4" t="s">
        <v>487</v>
      </c>
      <c r="O108" s="4" t="s">
        <v>487</v>
      </c>
      <c r="P108" s="4" t="s">
        <v>207</v>
      </c>
      <c r="Q108" s="4" t="s">
        <v>487</v>
      </c>
      <c r="R108" s="4" t="s">
        <v>487</v>
      </c>
      <c r="S108" s="4" t="s">
        <v>487</v>
      </c>
      <c r="T108" s="4" t="s">
        <v>487</v>
      </c>
      <c r="U108" s="4" t="s">
        <v>487</v>
      </c>
      <c r="V108" s="4" t="s">
        <v>487</v>
      </c>
      <c r="W108" s="4" t="s">
        <v>487</v>
      </c>
      <c r="X108" s="7" t="s">
        <v>487</v>
      </c>
      <c r="Y108" s="7"/>
      <c r="Z108" s="4" t="s">
        <v>487</v>
      </c>
      <c r="AA108" s="4" t="s">
        <v>487</v>
      </c>
      <c r="AB108" s="4" t="s">
        <v>487</v>
      </c>
      <c r="AC108" s="4" t="s">
        <v>487</v>
      </c>
      <c r="AD108" s="4" t="s">
        <v>487</v>
      </c>
      <c r="AE108" s="4" t="s">
        <v>487</v>
      </c>
      <c r="AF108" s="4" t="s">
        <v>487</v>
      </c>
      <c r="AG108" s="4" t="s">
        <v>487</v>
      </c>
      <c r="AH108" s="4" t="s">
        <v>487</v>
      </c>
      <c r="AI108" s="4" t="s">
        <v>487</v>
      </c>
      <c r="AJ108" s="4" t="s">
        <v>487</v>
      </c>
      <c r="AK108" s="4" t="s">
        <v>487</v>
      </c>
      <c r="AL108" s="4" t="s">
        <v>487</v>
      </c>
      <c r="AM108" s="4" t="s">
        <v>487</v>
      </c>
      <c r="AN108" s="4" t="s">
        <v>487</v>
      </c>
      <c r="AO108" s="4" t="s">
        <v>487</v>
      </c>
      <c r="AP108" s="4" t="s">
        <v>487</v>
      </c>
      <c r="AQ108" s="4" t="s">
        <v>487</v>
      </c>
      <c r="AR108" s="4" t="s">
        <v>213</v>
      </c>
      <c r="AS108" s="4" t="s">
        <v>113</v>
      </c>
      <c r="AT108" s="4" t="s">
        <v>1147</v>
      </c>
      <c r="AU108" s="4" t="s">
        <v>1254</v>
      </c>
      <c r="AV108" s="4" t="s">
        <v>207</v>
      </c>
      <c r="AW108" s="4" t="s">
        <v>1255</v>
      </c>
    </row>
    <row r="109" spans="1:49" ht="14.25" customHeight="1" x14ac:dyDescent="0.25">
      <c r="A109" s="4" t="s">
        <v>538</v>
      </c>
      <c r="B109" s="4" t="s">
        <v>1170</v>
      </c>
      <c r="C109" s="4" t="s">
        <v>487</v>
      </c>
      <c r="D109" s="4" t="s">
        <v>487</v>
      </c>
      <c r="E109" s="4" t="s">
        <v>487</v>
      </c>
      <c r="F109" s="4" t="s">
        <v>487</v>
      </c>
      <c r="G109" s="4" t="s">
        <v>487</v>
      </c>
      <c r="H109" s="4" t="s">
        <v>487</v>
      </c>
      <c r="I109" s="4" t="s">
        <v>487</v>
      </c>
      <c r="J109" s="4" t="s">
        <v>129</v>
      </c>
      <c r="K109" s="4" t="s">
        <v>65</v>
      </c>
      <c r="L109" s="4" t="s">
        <v>272</v>
      </c>
      <c r="M109" s="4" t="s">
        <v>131</v>
      </c>
      <c r="N109" s="4" t="s">
        <v>487</v>
      </c>
      <c r="O109" s="4" t="s">
        <v>487</v>
      </c>
      <c r="P109" s="4" t="s">
        <v>487</v>
      </c>
      <c r="Q109" s="4" t="s">
        <v>487</v>
      </c>
      <c r="R109" s="4" t="s">
        <v>487</v>
      </c>
      <c r="S109" s="4" t="s">
        <v>487</v>
      </c>
      <c r="T109" s="4" t="s">
        <v>487</v>
      </c>
      <c r="U109" s="4" t="s">
        <v>487</v>
      </c>
      <c r="V109" s="4" t="s">
        <v>487</v>
      </c>
      <c r="W109" s="4" t="s">
        <v>487</v>
      </c>
      <c r="X109" s="7" t="s">
        <v>487</v>
      </c>
      <c r="Y109" s="7"/>
      <c r="Z109" s="4" t="s">
        <v>487</v>
      </c>
      <c r="AA109" s="4" t="s">
        <v>487</v>
      </c>
      <c r="AB109" s="4" t="s">
        <v>487</v>
      </c>
      <c r="AC109" s="4" t="s">
        <v>487</v>
      </c>
      <c r="AD109" s="4" t="s">
        <v>487</v>
      </c>
      <c r="AE109" s="4" t="s">
        <v>487</v>
      </c>
      <c r="AF109" s="4" t="s">
        <v>487</v>
      </c>
      <c r="AG109" s="4" t="s">
        <v>487</v>
      </c>
      <c r="AH109" s="4" t="s">
        <v>487</v>
      </c>
      <c r="AI109" s="4" t="s">
        <v>487</v>
      </c>
      <c r="AJ109" s="4" t="s">
        <v>487</v>
      </c>
      <c r="AK109" s="4" t="s">
        <v>487</v>
      </c>
      <c r="AL109" s="4" t="s">
        <v>487</v>
      </c>
      <c r="AM109" s="4" t="s">
        <v>487</v>
      </c>
      <c r="AN109" s="4" t="s">
        <v>487</v>
      </c>
      <c r="AO109" s="4" t="s">
        <v>487</v>
      </c>
      <c r="AP109" s="4" t="s">
        <v>487</v>
      </c>
      <c r="AQ109" s="4" t="s">
        <v>487</v>
      </c>
      <c r="AR109" s="4" t="s">
        <v>120</v>
      </c>
      <c r="AS109" s="4" t="s">
        <v>323</v>
      </c>
      <c r="AT109" s="4" t="s">
        <v>1164</v>
      </c>
      <c r="AU109" s="4" t="s">
        <v>1153</v>
      </c>
      <c r="AV109" s="4" t="s">
        <v>544</v>
      </c>
      <c r="AW109" s="4" t="s">
        <v>544</v>
      </c>
    </row>
    <row r="110" spans="1:49" ht="14.25" customHeight="1" x14ac:dyDescent="0.25">
      <c r="A110" s="4" t="s">
        <v>538</v>
      </c>
      <c r="B110" s="4" t="s">
        <v>1172</v>
      </c>
      <c r="C110" s="4" t="s">
        <v>487</v>
      </c>
      <c r="D110" s="4" t="s">
        <v>487</v>
      </c>
      <c r="E110" s="4" t="s">
        <v>487</v>
      </c>
      <c r="F110" s="4" t="s">
        <v>487</v>
      </c>
      <c r="G110" s="4" t="s">
        <v>487</v>
      </c>
      <c r="H110" s="4" t="s">
        <v>487</v>
      </c>
      <c r="I110" s="4" t="s">
        <v>487</v>
      </c>
      <c r="J110" s="4" t="s">
        <v>207</v>
      </c>
      <c r="K110" s="4" t="s">
        <v>131</v>
      </c>
      <c r="L110" s="4" t="s">
        <v>272</v>
      </c>
      <c r="M110" s="4" t="s">
        <v>207</v>
      </c>
      <c r="N110" s="4" t="s">
        <v>487</v>
      </c>
      <c r="O110" s="4" t="s">
        <v>487</v>
      </c>
      <c r="P110" s="4" t="s">
        <v>487</v>
      </c>
      <c r="Q110" s="4" t="s">
        <v>487</v>
      </c>
      <c r="R110" s="4" t="s">
        <v>487</v>
      </c>
      <c r="S110" s="4" t="s">
        <v>487</v>
      </c>
      <c r="T110" s="4" t="s">
        <v>487</v>
      </c>
      <c r="U110" s="4" t="s">
        <v>487</v>
      </c>
      <c r="V110" s="4" t="s">
        <v>487</v>
      </c>
      <c r="W110" s="4" t="s">
        <v>487</v>
      </c>
      <c r="X110" s="7" t="s">
        <v>487</v>
      </c>
      <c r="Y110" s="7"/>
      <c r="Z110" s="4" t="s">
        <v>487</v>
      </c>
      <c r="AA110" s="4" t="s">
        <v>487</v>
      </c>
      <c r="AB110" s="4" t="s">
        <v>487</v>
      </c>
      <c r="AC110" s="4" t="s">
        <v>487</v>
      </c>
      <c r="AD110" s="4" t="s">
        <v>487</v>
      </c>
      <c r="AE110" s="4" t="s">
        <v>487</v>
      </c>
      <c r="AF110" s="4" t="s">
        <v>487</v>
      </c>
      <c r="AG110" s="4" t="s">
        <v>487</v>
      </c>
      <c r="AH110" s="4" t="s">
        <v>487</v>
      </c>
      <c r="AI110" s="4" t="s">
        <v>487</v>
      </c>
      <c r="AJ110" s="4" t="s">
        <v>487</v>
      </c>
      <c r="AK110" s="4" t="s">
        <v>487</v>
      </c>
      <c r="AL110" s="4" t="s">
        <v>487</v>
      </c>
      <c r="AM110" s="4" t="s">
        <v>487</v>
      </c>
      <c r="AN110" s="4" t="s">
        <v>487</v>
      </c>
      <c r="AO110" s="4" t="s">
        <v>487</v>
      </c>
      <c r="AP110" s="4" t="s">
        <v>487</v>
      </c>
      <c r="AQ110" s="4" t="s">
        <v>487</v>
      </c>
      <c r="AR110" s="4" t="s">
        <v>336</v>
      </c>
      <c r="AS110" s="4" t="s">
        <v>113</v>
      </c>
      <c r="AT110" s="4" t="s">
        <v>1147</v>
      </c>
      <c r="AU110" s="4" t="s">
        <v>1256</v>
      </c>
      <c r="AV110" s="4" t="s">
        <v>544</v>
      </c>
      <c r="AW110" s="4" t="s">
        <v>544</v>
      </c>
    </row>
    <row r="111" spans="1:49" ht="15" customHeight="1" x14ac:dyDescent="0.25">
      <c r="A111" s="4" t="s">
        <v>1175</v>
      </c>
      <c r="B111" s="4" t="s">
        <v>2</v>
      </c>
      <c r="C111" s="4" t="s">
        <v>487</v>
      </c>
      <c r="D111" s="4" t="s">
        <v>487</v>
      </c>
      <c r="E111" s="4" t="s">
        <v>487</v>
      </c>
      <c r="F111" s="4" t="s">
        <v>272</v>
      </c>
      <c r="G111" s="4" t="s">
        <v>68</v>
      </c>
      <c r="H111" s="4" t="s">
        <v>280</v>
      </c>
      <c r="I111" s="4" t="s">
        <v>1257</v>
      </c>
      <c r="J111" s="4" t="s">
        <v>1258</v>
      </c>
      <c r="K111" s="4" t="s">
        <v>1259</v>
      </c>
      <c r="L111" s="4" t="s">
        <v>1260</v>
      </c>
      <c r="M111" s="4" t="s">
        <v>1261</v>
      </c>
      <c r="N111" s="4" t="s">
        <v>447</v>
      </c>
      <c r="O111" s="4" t="s">
        <v>336</v>
      </c>
      <c r="P111" s="4" t="s">
        <v>272</v>
      </c>
      <c r="Q111" s="4" t="s">
        <v>487</v>
      </c>
      <c r="R111" s="4" t="s">
        <v>487</v>
      </c>
      <c r="S111" s="4" t="s">
        <v>487</v>
      </c>
      <c r="T111" s="4" t="s">
        <v>487</v>
      </c>
      <c r="U111" s="4" t="s">
        <v>487</v>
      </c>
      <c r="V111" s="4" t="s">
        <v>487</v>
      </c>
      <c r="W111" s="4" t="s">
        <v>487</v>
      </c>
      <c r="X111" s="7" t="s">
        <v>487</v>
      </c>
      <c r="Y111" s="7"/>
      <c r="Z111" s="4" t="s">
        <v>487</v>
      </c>
      <c r="AA111" s="4" t="s">
        <v>487</v>
      </c>
      <c r="AB111" s="4" t="s">
        <v>487</v>
      </c>
      <c r="AC111" s="4" t="s">
        <v>487</v>
      </c>
      <c r="AD111" s="4" t="s">
        <v>487</v>
      </c>
      <c r="AE111" s="4" t="s">
        <v>487</v>
      </c>
      <c r="AF111" s="4" t="s">
        <v>487</v>
      </c>
      <c r="AG111" s="4" t="s">
        <v>487</v>
      </c>
      <c r="AH111" s="4" t="s">
        <v>487</v>
      </c>
      <c r="AI111" s="4" t="s">
        <v>487</v>
      </c>
      <c r="AJ111" s="4" t="s">
        <v>487</v>
      </c>
      <c r="AK111" s="4" t="s">
        <v>487</v>
      </c>
      <c r="AL111" s="4" t="s">
        <v>487</v>
      </c>
      <c r="AM111" s="4" t="s">
        <v>487</v>
      </c>
      <c r="AN111" s="4" t="s">
        <v>487</v>
      </c>
      <c r="AO111" s="4" t="s">
        <v>487</v>
      </c>
      <c r="AP111" s="4" t="s">
        <v>487</v>
      </c>
      <c r="AQ111" s="4" t="s">
        <v>487</v>
      </c>
      <c r="AR111" s="4" t="s">
        <v>518</v>
      </c>
      <c r="AS111" s="4" t="s">
        <v>290</v>
      </c>
      <c r="AT111" s="4" t="s">
        <v>1147</v>
      </c>
      <c r="AU111" s="4" t="s">
        <v>1213</v>
      </c>
      <c r="AV111" s="4" t="s">
        <v>68</v>
      </c>
      <c r="AW111" s="4" t="s">
        <v>71</v>
      </c>
    </row>
    <row r="112" spans="1:49" ht="14.25" customHeight="1" x14ac:dyDescent="0.25">
      <c r="A112" s="4"/>
      <c r="B112" s="4"/>
      <c r="C112" s="4"/>
      <c r="D112" s="4"/>
      <c r="E112" s="4"/>
      <c r="F112" s="4"/>
      <c r="G112" s="4"/>
      <c r="H112" s="4"/>
      <c r="I112" s="4"/>
      <c r="J112" s="4"/>
      <c r="K112" s="4"/>
      <c r="L112" s="4"/>
      <c r="M112" s="4"/>
      <c r="N112" s="4"/>
      <c r="O112" s="4"/>
      <c r="P112" s="4"/>
      <c r="Q112" s="4"/>
      <c r="R112" s="4"/>
      <c r="S112" s="4"/>
      <c r="T112" s="4"/>
      <c r="U112" s="4"/>
      <c r="V112" s="4"/>
      <c r="W112" s="4"/>
      <c r="X112" s="7"/>
      <c r="Y112" s="7"/>
      <c r="Z112" s="4"/>
      <c r="AA112" s="4"/>
      <c r="AB112" s="4"/>
      <c r="AC112" s="4"/>
      <c r="AD112" s="4"/>
      <c r="AE112" s="4"/>
      <c r="AF112" s="4"/>
      <c r="AG112" s="4"/>
      <c r="AH112" s="4"/>
      <c r="AI112" s="4"/>
      <c r="AJ112" s="4"/>
      <c r="AK112" s="4"/>
      <c r="AL112" s="4"/>
      <c r="AM112" s="4"/>
      <c r="AN112" s="4"/>
      <c r="AO112" s="4"/>
      <c r="AP112" s="4"/>
      <c r="AQ112" s="4"/>
      <c r="AR112" s="4"/>
      <c r="AS112" s="4"/>
      <c r="AT112" s="4"/>
      <c r="AU112" s="4"/>
      <c r="AV112" s="4"/>
      <c r="AW112" s="4" t="s">
        <v>1262</v>
      </c>
    </row>
    <row r="113" spans="1:49" ht="14.25" customHeight="1" x14ac:dyDescent="0.25">
      <c r="A113" s="4" t="s">
        <v>1089</v>
      </c>
      <c r="B113" s="4" t="s">
        <v>1090</v>
      </c>
      <c r="C113" s="4" t="s">
        <v>1091</v>
      </c>
      <c r="D113" s="4" t="s">
        <v>1092</v>
      </c>
      <c r="E113" s="4" t="s">
        <v>1093</v>
      </c>
      <c r="F113" s="4" t="s">
        <v>1094</v>
      </c>
      <c r="G113" s="4" t="s">
        <v>1095</v>
      </c>
      <c r="H113" s="4" t="s">
        <v>1096</v>
      </c>
      <c r="I113" s="4" t="s">
        <v>1097</v>
      </c>
      <c r="J113" s="4" t="s">
        <v>1098</v>
      </c>
      <c r="K113" s="4" t="s">
        <v>1099</v>
      </c>
      <c r="L113" s="4" t="s">
        <v>1100</v>
      </c>
      <c r="M113" s="4" t="s">
        <v>1101</v>
      </c>
      <c r="N113" s="4" t="s">
        <v>1102</v>
      </c>
      <c r="O113" s="4" t="s">
        <v>1103</v>
      </c>
      <c r="P113" s="4" t="s">
        <v>1104</v>
      </c>
      <c r="Q113" s="4" t="s">
        <v>1105</v>
      </c>
      <c r="R113" s="4" t="s">
        <v>1106</v>
      </c>
      <c r="S113" s="4" t="s">
        <v>1107</v>
      </c>
      <c r="T113" s="4" t="s">
        <v>1108</v>
      </c>
      <c r="U113" s="4" t="s">
        <v>1109</v>
      </c>
      <c r="V113" s="4" t="s">
        <v>1110</v>
      </c>
      <c r="W113" s="4" t="s">
        <v>1111</v>
      </c>
      <c r="X113" s="7" t="s">
        <v>1112</v>
      </c>
      <c r="Y113" s="7"/>
      <c r="Z113" s="4" t="s">
        <v>1113</v>
      </c>
      <c r="AA113" s="4" t="s">
        <v>1114</v>
      </c>
      <c r="AB113" s="4" t="s">
        <v>1115</v>
      </c>
      <c r="AC113" s="4" t="s">
        <v>1116</v>
      </c>
      <c r="AD113" s="4" t="s">
        <v>1117</v>
      </c>
      <c r="AE113" s="4" t="s">
        <v>1118</v>
      </c>
      <c r="AF113" s="4" t="s">
        <v>1119</v>
      </c>
      <c r="AG113" s="4" t="s">
        <v>1120</v>
      </c>
      <c r="AH113" s="4" t="s">
        <v>1121</v>
      </c>
      <c r="AI113" s="4" t="s">
        <v>1122</v>
      </c>
      <c r="AJ113" s="4" t="s">
        <v>1123</v>
      </c>
      <c r="AK113" s="4" t="s">
        <v>1124</v>
      </c>
      <c r="AL113" s="4" t="s">
        <v>1125</v>
      </c>
      <c r="AM113" s="4" t="s">
        <v>1126</v>
      </c>
      <c r="AN113" s="4" t="s">
        <v>1127</v>
      </c>
      <c r="AO113" s="4" t="s">
        <v>1128</v>
      </c>
      <c r="AP113" s="4" t="s">
        <v>1129</v>
      </c>
      <c r="AQ113" s="4" t="s">
        <v>1130</v>
      </c>
      <c r="AR113" s="4" t="s">
        <v>1131</v>
      </c>
      <c r="AS113" s="4" t="s">
        <v>1132</v>
      </c>
      <c r="AT113" s="4" t="s">
        <v>1133</v>
      </c>
      <c r="AU113" s="4" t="s">
        <v>1134</v>
      </c>
      <c r="AV113" s="4" t="s">
        <v>1135</v>
      </c>
      <c r="AW113" s="4" t="s">
        <v>82</v>
      </c>
    </row>
    <row r="114" spans="1:49" ht="14.25" customHeight="1" x14ac:dyDescent="0.25">
      <c r="A114" s="4" t="s">
        <v>539</v>
      </c>
      <c r="B114" s="4" t="s">
        <v>1136</v>
      </c>
      <c r="C114" s="4" t="s">
        <v>487</v>
      </c>
      <c r="D114" s="4" t="s">
        <v>487</v>
      </c>
      <c r="E114" s="4" t="s">
        <v>487</v>
      </c>
      <c r="F114" s="4" t="s">
        <v>487</v>
      </c>
      <c r="G114" s="4" t="s">
        <v>487</v>
      </c>
      <c r="H114" s="4" t="s">
        <v>487</v>
      </c>
      <c r="I114" s="4" t="s">
        <v>487</v>
      </c>
      <c r="J114" s="4" t="s">
        <v>207</v>
      </c>
      <c r="K114" s="4" t="s">
        <v>64</v>
      </c>
      <c r="L114" s="4" t="s">
        <v>64</v>
      </c>
      <c r="M114" s="4" t="s">
        <v>487</v>
      </c>
      <c r="N114" s="4" t="s">
        <v>272</v>
      </c>
      <c r="O114" s="4" t="s">
        <v>487</v>
      </c>
      <c r="P114" s="4" t="s">
        <v>487</v>
      </c>
      <c r="Q114" s="4" t="s">
        <v>487</v>
      </c>
      <c r="R114" s="4" t="s">
        <v>487</v>
      </c>
      <c r="S114" s="4" t="s">
        <v>487</v>
      </c>
      <c r="T114" s="4" t="s">
        <v>487</v>
      </c>
      <c r="U114" s="4" t="s">
        <v>487</v>
      </c>
      <c r="V114" s="4" t="s">
        <v>487</v>
      </c>
      <c r="W114" s="4" t="s">
        <v>487</v>
      </c>
      <c r="X114" s="7" t="s">
        <v>487</v>
      </c>
      <c r="Y114" s="7"/>
      <c r="Z114" s="4" t="s">
        <v>487</v>
      </c>
      <c r="AA114" s="4" t="s">
        <v>487</v>
      </c>
      <c r="AB114" s="4" t="s">
        <v>487</v>
      </c>
      <c r="AC114" s="4" t="s">
        <v>487</v>
      </c>
      <c r="AD114" s="4" t="s">
        <v>487</v>
      </c>
      <c r="AE114" s="4" t="s">
        <v>487</v>
      </c>
      <c r="AF114" s="4" t="s">
        <v>487</v>
      </c>
      <c r="AG114" s="4" t="s">
        <v>487</v>
      </c>
      <c r="AH114" s="4" t="s">
        <v>487</v>
      </c>
      <c r="AI114" s="4" t="s">
        <v>487</v>
      </c>
      <c r="AJ114" s="4" t="s">
        <v>487</v>
      </c>
      <c r="AK114" s="4" t="s">
        <v>487</v>
      </c>
      <c r="AL114" s="4" t="s">
        <v>487</v>
      </c>
      <c r="AM114" s="4" t="s">
        <v>487</v>
      </c>
      <c r="AN114" s="4" t="s">
        <v>487</v>
      </c>
      <c r="AO114" s="4" t="s">
        <v>487</v>
      </c>
      <c r="AP114" s="4" t="s">
        <v>487</v>
      </c>
      <c r="AQ114" s="4" t="s">
        <v>487</v>
      </c>
      <c r="AR114" s="4" t="s">
        <v>68</v>
      </c>
      <c r="AS114" s="4" t="s">
        <v>113</v>
      </c>
      <c r="AT114" s="4" t="s">
        <v>1147</v>
      </c>
      <c r="AU114" s="4" t="s">
        <v>1187</v>
      </c>
      <c r="AV114" s="4" t="s">
        <v>544</v>
      </c>
      <c r="AW114" s="4" t="s">
        <v>544</v>
      </c>
    </row>
    <row r="115" spans="1:49" ht="14.25" customHeight="1" x14ac:dyDescent="0.25">
      <c r="A115" s="4" t="s">
        <v>539</v>
      </c>
      <c r="B115" s="4" t="s">
        <v>1137</v>
      </c>
      <c r="C115" s="4" t="s">
        <v>487</v>
      </c>
      <c r="D115" s="4" t="s">
        <v>487</v>
      </c>
      <c r="E115" s="4" t="s">
        <v>487</v>
      </c>
      <c r="F115" s="4" t="s">
        <v>487</v>
      </c>
      <c r="G115" s="4" t="s">
        <v>487</v>
      </c>
      <c r="H115" s="4" t="s">
        <v>487</v>
      </c>
      <c r="I115" s="4" t="s">
        <v>207</v>
      </c>
      <c r="J115" s="4" t="s">
        <v>129</v>
      </c>
      <c r="K115" s="4" t="s">
        <v>272</v>
      </c>
      <c r="L115" s="4" t="s">
        <v>64</v>
      </c>
      <c r="M115" s="4" t="s">
        <v>487</v>
      </c>
      <c r="N115" s="4" t="s">
        <v>487</v>
      </c>
      <c r="O115" s="4" t="s">
        <v>487</v>
      </c>
      <c r="P115" s="4" t="s">
        <v>487</v>
      </c>
      <c r="Q115" s="4" t="s">
        <v>487</v>
      </c>
      <c r="R115" s="4" t="s">
        <v>487</v>
      </c>
      <c r="S115" s="4" t="s">
        <v>487</v>
      </c>
      <c r="T115" s="4" t="s">
        <v>487</v>
      </c>
      <c r="U115" s="4" t="s">
        <v>487</v>
      </c>
      <c r="V115" s="4" t="s">
        <v>487</v>
      </c>
      <c r="W115" s="4" t="s">
        <v>487</v>
      </c>
      <c r="X115" s="7" t="s">
        <v>487</v>
      </c>
      <c r="Y115" s="7"/>
      <c r="Z115" s="4" t="s">
        <v>487</v>
      </c>
      <c r="AA115" s="4" t="s">
        <v>487</v>
      </c>
      <c r="AB115" s="4" t="s">
        <v>487</v>
      </c>
      <c r="AC115" s="4" t="s">
        <v>487</v>
      </c>
      <c r="AD115" s="4" t="s">
        <v>487</v>
      </c>
      <c r="AE115" s="4" t="s">
        <v>487</v>
      </c>
      <c r="AF115" s="4" t="s">
        <v>487</v>
      </c>
      <c r="AG115" s="4" t="s">
        <v>487</v>
      </c>
      <c r="AH115" s="4" t="s">
        <v>487</v>
      </c>
      <c r="AI115" s="4" t="s">
        <v>487</v>
      </c>
      <c r="AJ115" s="4" t="s">
        <v>487</v>
      </c>
      <c r="AK115" s="4" t="s">
        <v>487</v>
      </c>
      <c r="AL115" s="4" t="s">
        <v>487</v>
      </c>
      <c r="AM115" s="4" t="s">
        <v>487</v>
      </c>
      <c r="AN115" s="4" t="s">
        <v>487</v>
      </c>
      <c r="AO115" s="4" t="s">
        <v>487</v>
      </c>
      <c r="AP115" s="4" t="s">
        <v>487</v>
      </c>
      <c r="AQ115" s="4" t="s">
        <v>487</v>
      </c>
      <c r="AR115" s="4" t="s">
        <v>66</v>
      </c>
      <c r="AS115" s="4" t="s">
        <v>133</v>
      </c>
      <c r="AT115" s="4" t="s">
        <v>1147</v>
      </c>
      <c r="AU115" s="4" t="s">
        <v>1263</v>
      </c>
      <c r="AV115" s="4" t="s">
        <v>544</v>
      </c>
      <c r="AW115" s="4" t="s">
        <v>544</v>
      </c>
    </row>
    <row r="116" spans="1:49" ht="15" customHeight="1" x14ac:dyDescent="0.25">
      <c r="A116" s="4" t="s">
        <v>539</v>
      </c>
      <c r="B116" s="4" t="s">
        <v>1138</v>
      </c>
      <c r="C116" s="4" t="s">
        <v>487</v>
      </c>
      <c r="D116" s="4" t="s">
        <v>487</v>
      </c>
      <c r="E116" s="4" t="s">
        <v>487</v>
      </c>
      <c r="F116" s="4" t="s">
        <v>487</v>
      </c>
      <c r="G116" s="4" t="s">
        <v>487</v>
      </c>
      <c r="H116" s="4" t="s">
        <v>487</v>
      </c>
      <c r="I116" s="4" t="s">
        <v>487</v>
      </c>
      <c r="J116" s="4" t="s">
        <v>487</v>
      </c>
      <c r="K116" s="4" t="s">
        <v>207</v>
      </c>
      <c r="L116" s="4" t="s">
        <v>207</v>
      </c>
      <c r="M116" s="4" t="s">
        <v>487</v>
      </c>
      <c r="N116" s="4" t="s">
        <v>487</v>
      </c>
      <c r="O116" s="4" t="s">
        <v>487</v>
      </c>
      <c r="P116" s="4" t="s">
        <v>487</v>
      </c>
      <c r="Q116" s="4" t="s">
        <v>487</v>
      </c>
      <c r="R116" s="4" t="s">
        <v>487</v>
      </c>
      <c r="S116" s="4" t="s">
        <v>487</v>
      </c>
      <c r="T116" s="4" t="s">
        <v>487</v>
      </c>
      <c r="U116" s="4" t="s">
        <v>487</v>
      </c>
      <c r="V116" s="4" t="s">
        <v>487</v>
      </c>
      <c r="W116" s="4" t="s">
        <v>487</v>
      </c>
      <c r="X116" s="7" t="s">
        <v>487</v>
      </c>
      <c r="Y116" s="7"/>
      <c r="Z116" s="4" t="s">
        <v>487</v>
      </c>
      <c r="AA116" s="4" t="s">
        <v>487</v>
      </c>
      <c r="AB116" s="4" t="s">
        <v>487</v>
      </c>
      <c r="AC116" s="4" t="s">
        <v>487</v>
      </c>
      <c r="AD116" s="4" t="s">
        <v>487</v>
      </c>
      <c r="AE116" s="4" t="s">
        <v>487</v>
      </c>
      <c r="AF116" s="4" t="s">
        <v>487</v>
      </c>
      <c r="AG116" s="4" t="s">
        <v>487</v>
      </c>
      <c r="AH116" s="4" t="s">
        <v>487</v>
      </c>
      <c r="AI116" s="4" t="s">
        <v>487</v>
      </c>
      <c r="AJ116" s="4" t="s">
        <v>487</v>
      </c>
      <c r="AK116" s="4" t="s">
        <v>487</v>
      </c>
      <c r="AL116" s="4" t="s">
        <v>487</v>
      </c>
      <c r="AM116" s="4" t="s">
        <v>487</v>
      </c>
      <c r="AN116" s="4" t="s">
        <v>487</v>
      </c>
      <c r="AO116" s="4" t="s">
        <v>487</v>
      </c>
      <c r="AP116" s="4" t="s">
        <v>487</v>
      </c>
      <c r="AQ116" s="4" t="s">
        <v>487</v>
      </c>
      <c r="AR116" s="4" t="s">
        <v>272</v>
      </c>
      <c r="AS116" s="4" t="s">
        <v>113</v>
      </c>
      <c r="AT116" s="4" t="s">
        <v>1147</v>
      </c>
      <c r="AU116" s="4" t="s">
        <v>1181</v>
      </c>
      <c r="AV116" s="4" t="s">
        <v>544</v>
      </c>
      <c r="AW116" s="4" t="s">
        <v>544</v>
      </c>
    </row>
    <row r="117" spans="1:49" ht="14.25" customHeight="1" x14ac:dyDescent="0.25">
      <c r="A117" s="4" t="s">
        <v>539</v>
      </c>
      <c r="B117" s="4" t="s">
        <v>46</v>
      </c>
      <c r="C117" s="4" t="s">
        <v>487</v>
      </c>
      <c r="D117" s="4" t="s">
        <v>487</v>
      </c>
      <c r="E117" s="4" t="s">
        <v>487</v>
      </c>
      <c r="F117" s="4" t="s">
        <v>487</v>
      </c>
      <c r="G117" s="4" t="s">
        <v>487</v>
      </c>
      <c r="H117" s="4" t="s">
        <v>487</v>
      </c>
      <c r="I117" s="4" t="s">
        <v>487</v>
      </c>
      <c r="J117" s="4" t="s">
        <v>207</v>
      </c>
      <c r="K117" s="4" t="s">
        <v>487</v>
      </c>
      <c r="L117" s="4" t="s">
        <v>207</v>
      </c>
      <c r="M117" s="4" t="s">
        <v>272</v>
      </c>
      <c r="N117" s="4" t="s">
        <v>487</v>
      </c>
      <c r="O117" s="4" t="s">
        <v>487</v>
      </c>
      <c r="P117" s="4" t="s">
        <v>487</v>
      </c>
      <c r="Q117" s="4" t="s">
        <v>487</v>
      </c>
      <c r="R117" s="4" t="s">
        <v>487</v>
      </c>
      <c r="S117" s="4" t="s">
        <v>487</v>
      </c>
      <c r="T117" s="4" t="s">
        <v>487</v>
      </c>
      <c r="U117" s="4" t="s">
        <v>487</v>
      </c>
      <c r="V117" s="4" t="s">
        <v>487</v>
      </c>
      <c r="W117" s="4" t="s">
        <v>487</v>
      </c>
      <c r="X117" s="7" t="s">
        <v>487</v>
      </c>
      <c r="Y117" s="7"/>
      <c r="Z117" s="4" t="s">
        <v>487</v>
      </c>
      <c r="AA117" s="4" t="s">
        <v>487</v>
      </c>
      <c r="AB117" s="4" t="s">
        <v>487</v>
      </c>
      <c r="AC117" s="4" t="s">
        <v>487</v>
      </c>
      <c r="AD117" s="4" t="s">
        <v>487</v>
      </c>
      <c r="AE117" s="4" t="s">
        <v>487</v>
      </c>
      <c r="AF117" s="4" t="s">
        <v>487</v>
      </c>
      <c r="AG117" s="4" t="s">
        <v>487</v>
      </c>
      <c r="AH117" s="4" t="s">
        <v>487</v>
      </c>
      <c r="AI117" s="4" t="s">
        <v>487</v>
      </c>
      <c r="AJ117" s="4" t="s">
        <v>487</v>
      </c>
      <c r="AK117" s="4" t="s">
        <v>487</v>
      </c>
      <c r="AL117" s="4" t="s">
        <v>487</v>
      </c>
      <c r="AM117" s="4" t="s">
        <v>487</v>
      </c>
      <c r="AN117" s="4" t="s">
        <v>487</v>
      </c>
      <c r="AO117" s="4" t="s">
        <v>487</v>
      </c>
      <c r="AP117" s="4" t="s">
        <v>487</v>
      </c>
      <c r="AQ117" s="4" t="s">
        <v>487</v>
      </c>
      <c r="AR117" s="4" t="s">
        <v>64</v>
      </c>
      <c r="AS117" s="4" t="s">
        <v>270</v>
      </c>
      <c r="AT117" s="4" t="s">
        <v>1164</v>
      </c>
      <c r="AU117" s="4" t="s">
        <v>1201</v>
      </c>
      <c r="AV117" s="4" t="s">
        <v>544</v>
      </c>
      <c r="AW117" s="4" t="s">
        <v>544</v>
      </c>
    </row>
    <row r="118" spans="1:49" ht="14.25" customHeight="1" x14ac:dyDescent="0.25">
      <c r="A118" s="4" t="s">
        <v>539</v>
      </c>
      <c r="B118" s="4" t="s">
        <v>1139</v>
      </c>
      <c r="C118" s="4" t="s">
        <v>487</v>
      </c>
      <c r="D118" s="4" t="s">
        <v>487</v>
      </c>
      <c r="E118" s="4" t="s">
        <v>487</v>
      </c>
      <c r="F118" s="4" t="s">
        <v>487</v>
      </c>
      <c r="G118" s="4" t="s">
        <v>487</v>
      </c>
      <c r="H118" s="4" t="s">
        <v>487</v>
      </c>
      <c r="I118" s="4" t="s">
        <v>207</v>
      </c>
      <c r="J118" s="4" t="s">
        <v>207</v>
      </c>
      <c r="K118" s="4" t="s">
        <v>129</v>
      </c>
      <c r="L118" s="4" t="s">
        <v>487</v>
      </c>
      <c r="M118" s="4" t="s">
        <v>487</v>
      </c>
      <c r="N118" s="4" t="s">
        <v>207</v>
      </c>
      <c r="O118" s="4" t="s">
        <v>487</v>
      </c>
      <c r="P118" s="4" t="s">
        <v>487</v>
      </c>
      <c r="Q118" s="4" t="s">
        <v>487</v>
      </c>
      <c r="R118" s="4" t="s">
        <v>487</v>
      </c>
      <c r="S118" s="4" t="s">
        <v>487</v>
      </c>
      <c r="T118" s="4" t="s">
        <v>487</v>
      </c>
      <c r="U118" s="4" t="s">
        <v>487</v>
      </c>
      <c r="V118" s="4" t="s">
        <v>487</v>
      </c>
      <c r="W118" s="4" t="s">
        <v>487</v>
      </c>
      <c r="X118" s="7" t="s">
        <v>487</v>
      </c>
      <c r="Y118" s="7"/>
      <c r="Z118" s="4" t="s">
        <v>487</v>
      </c>
      <c r="AA118" s="4" t="s">
        <v>487</v>
      </c>
      <c r="AB118" s="4" t="s">
        <v>487</v>
      </c>
      <c r="AC118" s="4" t="s">
        <v>487</v>
      </c>
      <c r="AD118" s="4" t="s">
        <v>487</v>
      </c>
      <c r="AE118" s="4" t="s">
        <v>487</v>
      </c>
      <c r="AF118" s="4" t="s">
        <v>487</v>
      </c>
      <c r="AG118" s="4" t="s">
        <v>487</v>
      </c>
      <c r="AH118" s="4" t="s">
        <v>487</v>
      </c>
      <c r="AI118" s="4" t="s">
        <v>487</v>
      </c>
      <c r="AJ118" s="4" t="s">
        <v>487</v>
      </c>
      <c r="AK118" s="4" t="s">
        <v>487</v>
      </c>
      <c r="AL118" s="4" t="s">
        <v>487</v>
      </c>
      <c r="AM118" s="4" t="s">
        <v>487</v>
      </c>
      <c r="AN118" s="4" t="s">
        <v>487</v>
      </c>
      <c r="AO118" s="4" t="s">
        <v>487</v>
      </c>
      <c r="AP118" s="4" t="s">
        <v>487</v>
      </c>
      <c r="AQ118" s="4" t="s">
        <v>487</v>
      </c>
      <c r="AR118" s="4" t="s">
        <v>67</v>
      </c>
      <c r="AS118" s="4" t="s">
        <v>209</v>
      </c>
      <c r="AT118" s="4" t="s">
        <v>1173</v>
      </c>
      <c r="AU118" s="4" t="s">
        <v>1199</v>
      </c>
      <c r="AV118" s="4" t="s">
        <v>544</v>
      </c>
      <c r="AW118" s="4" t="s">
        <v>544</v>
      </c>
    </row>
    <row r="119" spans="1:49" ht="14.25" customHeight="1" x14ac:dyDescent="0.25">
      <c r="A119" s="4" t="s">
        <v>539</v>
      </c>
      <c r="B119" s="4" t="s">
        <v>1140</v>
      </c>
      <c r="C119" s="4" t="s">
        <v>487</v>
      </c>
      <c r="D119" s="4" t="s">
        <v>487</v>
      </c>
      <c r="E119" s="4" t="s">
        <v>487</v>
      </c>
      <c r="F119" s="4" t="s">
        <v>487</v>
      </c>
      <c r="G119" s="4" t="s">
        <v>487</v>
      </c>
      <c r="H119" s="4" t="s">
        <v>487</v>
      </c>
      <c r="I119" s="4" t="s">
        <v>487</v>
      </c>
      <c r="J119" s="4" t="s">
        <v>272</v>
      </c>
      <c r="K119" s="4" t="s">
        <v>336</v>
      </c>
      <c r="L119" s="4" t="s">
        <v>131</v>
      </c>
      <c r="M119" s="4" t="s">
        <v>129</v>
      </c>
      <c r="N119" s="4" t="s">
        <v>487</v>
      </c>
      <c r="O119" s="4" t="s">
        <v>487</v>
      </c>
      <c r="P119" s="4" t="s">
        <v>487</v>
      </c>
      <c r="Q119" s="4" t="s">
        <v>487</v>
      </c>
      <c r="R119" s="4" t="s">
        <v>487</v>
      </c>
      <c r="S119" s="4" t="s">
        <v>487</v>
      </c>
      <c r="T119" s="4" t="s">
        <v>487</v>
      </c>
      <c r="U119" s="4" t="s">
        <v>487</v>
      </c>
      <c r="V119" s="4" t="s">
        <v>487</v>
      </c>
      <c r="W119" s="4" t="s">
        <v>487</v>
      </c>
      <c r="X119" s="7" t="s">
        <v>487</v>
      </c>
      <c r="Y119" s="7"/>
      <c r="Z119" s="4" t="s">
        <v>487</v>
      </c>
      <c r="AA119" s="4" t="s">
        <v>487</v>
      </c>
      <c r="AB119" s="4" t="s">
        <v>487</v>
      </c>
      <c r="AC119" s="4" t="s">
        <v>487</v>
      </c>
      <c r="AD119" s="4" t="s">
        <v>487</v>
      </c>
      <c r="AE119" s="4" t="s">
        <v>487</v>
      </c>
      <c r="AF119" s="4" t="s">
        <v>487</v>
      </c>
      <c r="AG119" s="4" t="s">
        <v>487</v>
      </c>
      <c r="AH119" s="4" t="s">
        <v>487</v>
      </c>
      <c r="AI119" s="4" t="s">
        <v>487</v>
      </c>
      <c r="AJ119" s="4" t="s">
        <v>487</v>
      </c>
      <c r="AK119" s="4" t="s">
        <v>487</v>
      </c>
      <c r="AL119" s="4" t="s">
        <v>487</v>
      </c>
      <c r="AM119" s="4" t="s">
        <v>487</v>
      </c>
      <c r="AN119" s="4" t="s">
        <v>487</v>
      </c>
      <c r="AO119" s="4" t="s">
        <v>487</v>
      </c>
      <c r="AP119" s="4" t="s">
        <v>487</v>
      </c>
      <c r="AQ119" s="4" t="s">
        <v>487</v>
      </c>
      <c r="AR119" s="4" t="s">
        <v>344</v>
      </c>
      <c r="AS119" s="4" t="s">
        <v>113</v>
      </c>
      <c r="AT119" s="4" t="s">
        <v>1164</v>
      </c>
      <c r="AU119" s="4" t="s">
        <v>1264</v>
      </c>
      <c r="AV119" s="4" t="s">
        <v>544</v>
      </c>
      <c r="AW119" s="4" t="s">
        <v>544</v>
      </c>
    </row>
    <row r="120" spans="1:49" ht="14.25" customHeight="1" x14ac:dyDescent="0.25">
      <c r="A120" s="4" t="s">
        <v>539</v>
      </c>
      <c r="B120" s="4" t="s">
        <v>1141</v>
      </c>
      <c r="C120" s="4" t="s">
        <v>487</v>
      </c>
      <c r="D120" s="4" t="s">
        <v>487</v>
      </c>
      <c r="E120" s="4" t="s">
        <v>487</v>
      </c>
      <c r="F120" s="4" t="s">
        <v>487</v>
      </c>
      <c r="G120" s="4" t="s">
        <v>487</v>
      </c>
      <c r="H120" s="4" t="s">
        <v>207</v>
      </c>
      <c r="I120" s="4" t="s">
        <v>207</v>
      </c>
      <c r="J120" s="4" t="s">
        <v>129</v>
      </c>
      <c r="K120" s="4" t="s">
        <v>65</v>
      </c>
      <c r="L120" s="4" t="s">
        <v>67</v>
      </c>
      <c r="M120" s="4" t="s">
        <v>65</v>
      </c>
      <c r="N120" s="4" t="s">
        <v>207</v>
      </c>
      <c r="O120" s="4" t="s">
        <v>487</v>
      </c>
      <c r="P120" s="4" t="s">
        <v>487</v>
      </c>
      <c r="Q120" s="4" t="s">
        <v>487</v>
      </c>
      <c r="R120" s="4" t="s">
        <v>487</v>
      </c>
      <c r="S120" s="4" t="s">
        <v>487</v>
      </c>
      <c r="T120" s="4" t="s">
        <v>487</v>
      </c>
      <c r="U120" s="4" t="s">
        <v>487</v>
      </c>
      <c r="V120" s="4" t="s">
        <v>487</v>
      </c>
      <c r="W120" s="4" t="s">
        <v>487</v>
      </c>
      <c r="X120" s="7" t="s">
        <v>487</v>
      </c>
      <c r="Y120" s="7"/>
      <c r="Z120" s="4" t="s">
        <v>487</v>
      </c>
      <c r="AA120" s="4" t="s">
        <v>487</v>
      </c>
      <c r="AB120" s="4" t="s">
        <v>487</v>
      </c>
      <c r="AC120" s="4" t="s">
        <v>487</v>
      </c>
      <c r="AD120" s="4" t="s">
        <v>487</v>
      </c>
      <c r="AE120" s="4" t="s">
        <v>487</v>
      </c>
      <c r="AF120" s="4" t="s">
        <v>487</v>
      </c>
      <c r="AG120" s="4" t="s">
        <v>487</v>
      </c>
      <c r="AH120" s="4" t="s">
        <v>487</v>
      </c>
      <c r="AI120" s="4" t="s">
        <v>487</v>
      </c>
      <c r="AJ120" s="4" t="s">
        <v>487</v>
      </c>
      <c r="AK120" s="4" t="s">
        <v>487</v>
      </c>
      <c r="AL120" s="4" t="s">
        <v>487</v>
      </c>
      <c r="AM120" s="4" t="s">
        <v>487</v>
      </c>
      <c r="AN120" s="4" t="s">
        <v>487</v>
      </c>
      <c r="AO120" s="4" t="s">
        <v>487</v>
      </c>
      <c r="AP120" s="4" t="s">
        <v>487</v>
      </c>
      <c r="AQ120" s="4" t="s">
        <v>487</v>
      </c>
      <c r="AR120" s="4" t="s">
        <v>116</v>
      </c>
      <c r="AS120" s="4" t="s">
        <v>215</v>
      </c>
      <c r="AT120" s="4" t="s">
        <v>1164</v>
      </c>
      <c r="AU120" s="4" t="s">
        <v>1265</v>
      </c>
      <c r="AV120" s="4" t="s">
        <v>544</v>
      </c>
      <c r="AW120" s="4" t="s">
        <v>544</v>
      </c>
    </row>
    <row r="121" spans="1:49" ht="15" customHeight="1" x14ac:dyDescent="0.25">
      <c r="A121" s="4" t="s">
        <v>539</v>
      </c>
      <c r="B121" s="4" t="s">
        <v>1142</v>
      </c>
      <c r="C121" s="4" t="s">
        <v>487</v>
      </c>
      <c r="D121" s="4" t="s">
        <v>487</v>
      </c>
      <c r="E121" s="4" t="s">
        <v>487</v>
      </c>
      <c r="F121" s="4" t="s">
        <v>487</v>
      </c>
      <c r="G121" s="4" t="s">
        <v>487</v>
      </c>
      <c r="H121" s="4" t="s">
        <v>487</v>
      </c>
      <c r="I121" s="4" t="s">
        <v>487</v>
      </c>
      <c r="J121" s="4" t="s">
        <v>129</v>
      </c>
      <c r="K121" s="4" t="s">
        <v>343</v>
      </c>
      <c r="L121" s="4" t="s">
        <v>343</v>
      </c>
      <c r="M121" s="4" t="s">
        <v>336</v>
      </c>
      <c r="N121" s="4" t="s">
        <v>131</v>
      </c>
      <c r="O121" s="4" t="s">
        <v>487</v>
      </c>
      <c r="P121" s="4" t="s">
        <v>207</v>
      </c>
      <c r="Q121" s="4" t="s">
        <v>487</v>
      </c>
      <c r="R121" s="4" t="s">
        <v>487</v>
      </c>
      <c r="S121" s="4" t="s">
        <v>487</v>
      </c>
      <c r="T121" s="4" t="s">
        <v>487</v>
      </c>
      <c r="U121" s="4" t="s">
        <v>487</v>
      </c>
      <c r="V121" s="4" t="s">
        <v>487</v>
      </c>
      <c r="W121" s="4" t="s">
        <v>487</v>
      </c>
      <c r="X121" s="7" t="s">
        <v>487</v>
      </c>
      <c r="Y121" s="7"/>
      <c r="Z121" s="4" t="s">
        <v>487</v>
      </c>
      <c r="AA121" s="4" t="s">
        <v>487</v>
      </c>
      <c r="AB121" s="4" t="s">
        <v>487</v>
      </c>
      <c r="AC121" s="4" t="s">
        <v>487</v>
      </c>
      <c r="AD121" s="4" t="s">
        <v>487</v>
      </c>
      <c r="AE121" s="4" t="s">
        <v>487</v>
      </c>
      <c r="AF121" s="4" t="s">
        <v>487</v>
      </c>
      <c r="AG121" s="4" t="s">
        <v>487</v>
      </c>
      <c r="AH121" s="4" t="s">
        <v>487</v>
      </c>
      <c r="AI121" s="4" t="s">
        <v>487</v>
      </c>
      <c r="AJ121" s="4" t="s">
        <v>487</v>
      </c>
      <c r="AK121" s="4" t="s">
        <v>487</v>
      </c>
      <c r="AL121" s="4" t="s">
        <v>487</v>
      </c>
      <c r="AM121" s="4" t="s">
        <v>487</v>
      </c>
      <c r="AN121" s="4" t="s">
        <v>487</v>
      </c>
      <c r="AO121" s="4" t="s">
        <v>487</v>
      </c>
      <c r="AP121" s="4" t="s">
        <v>487</v>
      </c>
      <c r="AQ121" s="4" t="s">
        <v>487</v>
      </c>
      <c r="AR121" s="4" t="s">
        <v>113</v>
      </c>
      <c r="AS121" s="4" t="s">
        <v>347</v>
      </c>
      <c r="AT121" s="4" t="s">
        <v>1164</v>
      </c>
      <c r="AU121" s="4" t="s">
        <v>1165</v>
      </c>
      <c r="AV121" s="4" t="s">
        <v>207</v>
      </c>
      <c r="AW121" s="4" t="s">
        <v>1266</v>
      </c>
    </row>
    <row r="122" spans="1:49" ht="14.25" customHeight="1" x14ac:dyDescent="0.25">
      <c r="A122" s="4" t="s">
        <v>539</v>
      </c>
      <c r="B122" s="4" t="s">
        <v>42</v>
      </c>
      <c r="C122" s="4" t="s">
        <v>487</v>
      </c>
      <c r="D122" s="4" t="s">
        <v>487</v>
      </c>
      <c r="E122" s="4" t="s">
        <v>487</v>
      </c>
      <c r="F122" s="4" t="s">
        <v>487</v>
      </c>
      <c r="G122" s="4" t="s">
        <v>487</v>
      </c>
      <c r="H122" s="4" t="s">
        <v>129</v>
      </c>
      <c r="I122" s="4" t="s">
        <v>67</v>
      </c>
      <c r="J122" s="4" t="s">
        <v>266</v>
      </c>
      <c r="K122" s="4" t="s">
        <v>199</v>
      </c>
      <c r="L122" s="4" t="s">
        <v>1020</v>
      </c>
      <c r="M122" s="4" t="s">
        <v>119</v>
      </c>
      <c r="N122" s="4" t="s">
        <v>129</v>
      </c>
      <c r="O122" s="4" t="s">
        <v>272</v>
      </c>
      <c r="P122" s="4" t="s">
        <v>487</v>
      </c>
      <c r="Q122" s="4" t="s">
        <v>487</v>
      </c>
      <c r="R122" s="4" t="s">
        <v>487</v>
      </c>
      <c r="S122" s="4" t="s">
        <v>487</v>
      </c>
      <c r="T122" s="4" t="s">
        <v>487</v>
      </c>
      <c r="U122" s="4" t="s">
        <v>487</v>
      </c>
      <c r="V122" s="4" t="s">
        <v>487</v>
      </c>
      <c r="W122" s="4" t="s">
        <v>487</v>
      </c>
      <c r="X122" s="7" t="s">
        <v>487</v>
      </c>
      <c r="Y122" s="7"/>
      <c r="Z122" s="4" t="s">
        <v>487</v>
      </c>
      <c r="AA122" s="4" t="s">
        <v>487</v>
      </c>
      <c r="AB122" s="4" t="s">
        <v>487</v>
      </c>
      <c r="AC122" s="4" t="s">
        <v>487</v>
      </c>
      <c r="AD122" s="4" t="s">
        <v>487</v>
      </c>
      <c r="AE122" s="4" t="s">
        <v>487</v>
      </c>
      <c r="AF122" s="4" t="s">
        <v>487</v>
      </c>
      <c r="AG122" s="4" t="s">
        <v>487</v>
      </c>
      <c r="AH122" s="4" t="s">
        <v>487</v>
      </c>
      <c r="AI122" s="4" t="s">
        <v>487</v>
      </c>
      <c r="AJ122" s="4" t="s">
        <v>487</v>
      </c>
      <c r="AK122" s="4" t="s">
        <v>487</v>
      </c>
      <c r="AL122" s="4" t="s">
        <v>487</v>
      </c>
      <c r="AM122" s="4" t="s">
        <v>487</v>
      </c>
      <c r="AN122" s="4" t="s">
        <v>487</v>
      </c>
      <c r="AO122" s="4" t="s">
        <v>487</v>
      </c>
      <c r="AP122" s="4" t="s">
        <v>487</v>
      </c>
      <c r="AQ122" s="4" t="s">
        <v>487</v>
      </c>
      <c r="AR122" s="4" t="s">
        <v>351</v>
      </c>
      <c r="AS122" s="4" t="s">
        <v>275</v>
      </c>
      <c r="AT122" s="4" t="s">
        <v>1164</v>
      </c>
      <c r="AU122" s="4" t="s">
        <v>1267</v>
      </c>
      <c r="AV122" s="4" t="s">
        <v>272</v>
      </c>
      <c r="AW122" s="4" t="s">
        <v>1184</v>
      </c>
    </row>
    <row r="123" spans="1:49" ht="14.25" customHeight="1" x14ac:dyDescent="0.25">
      <c r="A123" s="4" t="s">
        <v>539</v>
      </c>
      <c r="B123" s="4" t="s">
        <v>1143</v>
      </c>
      <c r="C123" s="4" t="s">
        <v>487</v>
      </c>
      <c r="D123" s="4" t="s">
        <v>487</v>
      </c>
      <c r="E123" s="4" t="s">
        <v>487</v>
      </c>
      <c r="F123" s="4" t="s">
        <v>487</v>
      </c>
      <c r="G123" s="4" t="s">
        <v>207</v>
      </c>
      <c r="H123" s="4" t="s">
        <v>487</v>
      </c>
      <c r="I123" s="4" t="s">
        <v>272</v>
      </c>
      <c r="J123" s="4" t="s">
        <v>343</v>
      </c>
      <c r="K123" s="4" t="s">
        <v>116</v>
      </c>
      <c r="L123" s="4" t="s">
        <v>949</v>
      </c>
      <c r="M123" s="4" t="s">
        <v>124</v>
      </c>
      <c r="N123" s="4" t="s">
        <v>67</v>
      </c>
      <c r="O123" s="4" t="s">
        <v>207</v>
      </c>
      <c r="P123" s="4" t="s">
        <v>487</v>
      </c>
      <c r="Q123" s="4" t="s">
        <v>487</v>
      </c>
      <c r="R123" s="4" t="s">
        <v>487</v>
      </c>
      <c r="S123" s="4" t="s">
        <v>487</v>
      </c>
      <c r="T123" s="4" t="s">
        <v>487</v>
      </c>
      <c r="U123" s="4" t="s">
        <v>487</v>
      </c>
      <c r="V123" s="4" t="s">
        <v>487</v>
      </c>
      <c r="W123" s="4" t="s">
        <v>487</v>
      </c>
      <c r="X123" s="7" t="s">
        <v>487</v>
      </c>
      <c r="Y123" s="7"/>
      <c r="Z123" s="4" t="s">
        <v>487</v>
      </c>
      <c r="AA123" s="4" t="s">
        <v>487</v>
      </c>
      <c r="AB123" s="4" t="s">
        <v>487</v>
      </c>
      <c r="AC123" s="4" t="s">
        <v>487</v>
      </c>
      <c r="AD123" s="4" t="s">
        <v>487</v>
      </c>
      <c r="AE123" s="4" t="s">
        <v>487</v>
      </c>
      <c r="AF123" s="4" t="s">
        <v>487</v>
      </c>
      <c r="AG123" s="4" t="s">
        <v>487</v>
      </c>
      <c r="AH123" s="4" t="s">
        <v>487</v>
      </c>
      <c r="AI123" s="4" t="s">
        <v>487</v>
      </c>
      <c r="AJ123" s="4" t="s">
        <v>487</v>
      </c>
      <c r="AK123" s="4" t="s">
        <v>487</v>
      </c>
      <c r="AL123" s="4" t="s">
        <v>487</v>
      </c>
      <c r="AM123" s="4" t="s">
        <v>487</v>
      </c>
      <c r="AN123" s="4" t="s">
        <v>487</v>
      </c>
      <c r="AO123" s="4" t="s">
        <v>487</v>
      </c>
      <c r="AP123" s="4" t="s">
        <v>487</v>
      </c>
      <c r="AQ123" s="4" t="s">
        <v>487</v>
      </c>
      <c r="AR123" s="4" t="s">
        <v>281</v>
      </c>
      <c r="AS123" s="4" t="s">
        <v>353</v>
      </c>
      <c r="AT123" s="4" t="s">
        <v>1164</v>
      </c>
      <c r="AU123" s="4" t="s">
        <v>1268</v>
      </c>
      <c r="AV123" s="4" t="s">
        <v>207</v>
      </c>
      <c r="AW123" s="4" t="s">
        <v>1269</v>
      </c>
    </row>
    <row r="124" spans="1:49" ht="14.25" customHeight="1" x14ac:dyDescent="0.25">
      <c r="A124" s="4" t="s">
        <v>539</v>
      </c>
      <c r="B124" s="4" t="s">
        <v>1144</v>
      </c>
      <c r="C124" s="4" t="s">
        <v>487</v>
      </c>
      <c r="D124" s="4" t="s">
        <v>272</v>
      </c>
      <c r="E124" s="4" t="s">
        <v>487</v>
      </c>
      <c r="F124" s="4" t="s">
        <v>487</v>
      </c>
      <c r="G124" s="4" t="s">
        <v>487</v>
      </c>
      <c r="H124" s="4" t="s">
        <v>129</v>
      </c>
      <c r="I124" s="4" t="s">
        <v>343</v>
      </c>
      <c r="J124" s="4" t="s">
        <v>1020</v>
      </c>
      <c r="K124" s="4" t="s">
        <v>51</v>
      </c>
      <c r="L124" s="4" t="s">
        <v>216</v>
      </c>
      <c r="M124" s="4" t="s">
        <v>949</v>
      </c>
      <c r="N124" s="4" t="s">
        <v>129</v>
      </c>
      <c r="O124" s="4" t="s">
        <v>207</v>
      </c>
      <c r="P124" s="4" t="s">
        <v>487</v>
      </c>
      <c r="Q124" s="4" t="s">
        <v>487</v>
      </c>
      <c r="R124" s="4" t="s">
        <v>487</v>
      </c>
      <c r="S124" s="4" t="s">
        <v>487</v>
      </c>
      <c r="T124" s="4" t="s">
        <v>487</v>
      </c>
      <c r="U124" s="4" t="s">
        <v>487</v>
      </c>
      <c r="V124" s="4" t="s">
        <v>487</v>
      </c>
      <c r="W124" s="4" t="s">
        <v>487</v>
      </c>
      <c r="X124" s="7" t="s">
        <v>487</v>
      </c>
      <c r="Y124" s="7"/>
      <c r="Z124" s="4" t="s">
        <v>487</v>
      </c>
      <c r="AA124" s="4" t="s">
        <v>487</v>
      </c>
      <c r="AB124" s="4" t="s">
        <v>487</v>
      </c>
      <c r="AC124" s="4" t="s">
        <v>487</v>
      </c>
      <c r="AD124" s="4" t="s">
        <v>487</v>
      </c>
      <c r="AE124" s="4" t="s">
        <v>487</v>
      </c>
      <c r="AF124" s="4" t="s">
        <v>487</v>
      </c>
      <c r="AG124" s="4" t="s">
        <v>487</v>
      </c>
      <c r="AH124" s="4" t="s">
        <v>487</v>
      </c>
      <c r="AI124" s="4" t="s">
        <v>487</v>
      </c>
      <c r="AJ124" s="4" t="s">
        <v>487</v>
      </c>
      <c r="AK124" s="4" t="s">
        <v>487</v>
      </c>
      <c r="AL124" s="4" t="s">
        <v>487</v>
      </c>
      <c r="AM124" s="4" t="s">
        <v>487</v>
      </c>
      <c r="AN124" s="4" t="s">
        <v>487</v>
      </c>
      <c r="AO124" s="4" t="s">
        <v>487</v>
      </c>
      <c r="AP124" s="4" t="s">
        <v>487</v>
      </c>
      <c r="AQ124" s="4" t="s">
        <v>487</v>
      </c>
      <c r="AR124" s="4" t="s">
        <v>48</v>
      </c>
      <c r="AS124" s="4" t="s">
        <v>356</v>
      </c>
      <c r="AT124" s="4" t="s">
        <v>1147</v>
      </c>
      <c r="AU124" s="4" t="s">
        <v>1270</v>
      </c>
      <c r="AV124" s="4" t="s">
        <v>207</v>
      </c>
      <c r="AW124" s="4" t="s">
        <v>71</v>
      </c>
    </row>
    <row r="125" spans="1:49" ht="14.25" customHeight="1" x14ac:dyDescent="0.25">
      <c r="A125" s="4" t="s">
        <v>539</v>
      </c>
      <c r="B125" s="4" t="s">
        <v>1145</v>
      </c>
      <c r="C125" s="4" t="s">
        <v>487</v>
      </c>
      <c r="D125" s="4" t="s">
        <v>487</v>
      </c>
      <c r="E125" s="4" t="s">
        <v>487</v>
      </c>
      <c r="F125" s="4" t="s">
        <v>487</v>
      </c>
      <c r="G125" s="4" t="s">
        <v>207</v>
      </c>
      <c r="H125" s="4" t="s">
        <v>129</v>
      </c>
      <c r="I125" s="4" t="s">
        <v>336</v>
      </c>
      <c r="J125" s="4" t="s">
        <v>116</v>
      </c>
      <c r="K125" s="4" t="s">
        <v>432</v>
      </c>
      <c r="L125" s="4" t="s">
        <v>67</v>
      </c>
      <c r="M125" s="4" t="s">
        <v>129</v>
      </c>
      <c r="N125" s="4" t="s">
        <v>207</v>
      </c>
      <c r="O125" s="4" t="s">
        <v>487</v>
      </c>
      <c r="P125" s="4" t="s">
        <v>487</v>
      </c>
      <c r="Q125" s="4" t="s">
        <v>487</v>
      </c>
      <c r="R125" s="4" t="s">
        <v>487</v>
      </c>
      <c r="S125" s="4" t="s">
        <v>487</v>
      </c>
      <c r="T125" s="4" t="s">
        <v>487</v>
      </c>
      <c r="U125" s="4" t="s">
        <v>487</v>
      </c>
      <c r="V125" s="4" t="s">
        <v>487</v>
      </c>
      <c r="W125" s="4" t="s">
        <v>487</v>
      </c>
      <c r="X125" s="7" t="s">
        <v>487</v>
      </c>
      <c r="Y125" s="7"/>
      <c r="Z125" s="4" t="s">
        <v>487</v>
      </c>
      <c r="AA125" s="4" t="s">
        <v>487</v>
      </c>
      <c r="AB125" s="4" t="s">
        <v>487</v>
      </c>
      <c r="AC125" s="4" t="s">
        <v>487</v>
      </c>
      <c r="AD125" s="4" t="s">
        <v>487</v>
      </c>
      <c r="AE125" s="4" t="s">
        <v>487</v>
      </c>
      <c r="AF125" s="4" t="s">
        <v>487</v>
      </c>
      <c r="AG125" s="4" t="s">
        <v>487</v>
      </c>
      <c r="AH125" s="4" t="s">
        <v>487</v>
      </c>
      <c r="AI125" s="4" t="s">
        <v>487</v>
      </c>
      <c r="AJ125" s="4" t="s">
        <v>487</v>
      </c>
      <c r="AK125" s="4" t="s">
        <v>487</v>
      </c>
      <c r="AL125" s="4" t="s">
        <v>487</v>
      </c>
      <c r="AM125" s="4" t="s">
        <v>487</v>
      </c>
      <c r="AN125" s="4" t="s">
        <v>487</v>
      </c>
      <c r="AO125" s="4" t="s">
        <v>487</v>
      </c>
      <c r="AP125" s="4" t="s">
        <v>487</v>
      </c>
      <c r="AQ125" s="4" t="s">
        <v>487</v>
      </c>
      <c r="AR125" s="4" t="s">
        <v>108</v>
      </c>
      <c r="AS125" s="4" t="s">
        <v>359</v>
      </c>
      <c r="AT125" s="4" t="s">
        <v>1173</v>
      </c>
      <c r="AU125" s="4" t="s">
        <v>1271</v>
      </c>
      <c r="AV125" s="4" t="s">
        <v>544</v>
      </c>
      <c r="AW125" s="4" t="s">
        <v>544</v>
      </c>
    </row>
    <row r="126" spans="1:49" ht="15" customHeight="1" x14ac:dyDescent="0.25">
      <c r="A126" s="4" t="s">
        <v>539</v>
      </c>
      <c r="B126" s="4" t="s">
        <v>1146</v>
      </c>
      <c r="C126" s="4" t="s">
        <v>487</v>
      </c>
      <c r="D126" s="4" t="s">
        <v>487</v>
      </c>
      <c r="E126" s="4" t="s">
        <v>487</v>
      </c>
      <c r="F126" s="4" t="s">
        <v>487</v>
      </c>
      <c r="G126" s="4" t="s">
        <v>487</v>
      </c>
      <c r="H126" s="4" t="s">
        <v>272</v>
      </c>
      <c r="I126" s="4" t="s">
        <v>67</v>
      </c>
      <c r="J126" s="4" t="s">
        <v>116</v>
      </c>
      <c r="K126" s="4" t="s">
        <v>115</v>
      </c>
      <c r="L126" s="4" t="s">
        <v>66</v>
      </c>
      <c r="M126" s="4" t="s">
        <v>272</v>
      </c>
      <c r="N126" s="4" t="s">
        <v>487</v>
      </c>
      <c r="O126" s="4" t="s">
        <v>487</v>
      </c>
      <c r="P126" s="4" t="s">
        <v>487</v>
      </c>
      <c r="Q126" s="4" t="s">
        <v>487</v>
      </c>
      <c r="R126" s="4" t="s">
        <v>487</v>
      </c>
      <c r="S126" s="4" t="s">
        <v>487</v>
      </c>
      <c r="T126" s="4" t="s">
        <v>487</v>
      </c>
      <c r="U126" s="4" t="s">
        <v>487</v>
      </c>
      <c r="V126" s="4" t="s">
        <v>487</v>
      </c>
      <c r="W126" s="4" t="s">
        <v>487</v>
      </c>
      <c r="X126" s="7" t="s">
        <v>487</v>
      </c>
      <c r="Y126" s="7"/>
      <c r="Z126" s="4" t="s">
        <v>487</v>
      </c>
      <c r="AA126" s="4" t="s">
        <v>487</v>
      </c>
      <c r="AB126" s="4" t="s">
        <v>487</v>
      </c>
      <c r="AC126" s="4" t="s">
        <v>487</v>
      </c>
      <c r="AD126" s="4" t="s">
        <v>487</v>
      </c>
      <c r="AE126" s="4" t="s">
        <v>487</v>
      </c>
      <c r="AF126" s="4" t="s">
        <v>487</v>
      </c>
      <c r="AG126" s="4" t="s">
        <v>487</v>
      </c>
      <c r="AH126" s="4" t="s">
        <v>487</v>
      </c>
      <c r="AI126" s="4" t="s">
        <v>487</v>
      </c>
      <c r="AJ126" s="4" t="s">
        <v>487</v>
      </c>
      <c r="AK126" s="4" t="s">
        <v>487</v>
      </c>
      <c r="AL126" s="4" t="s">
        <v>487</v>
      </c>
      <c r="AM126" s="4" t="s">
        <v>487</v>
      </c>
      <c r="AN126" s="4" t="s">
        <v>487</v>
      </c>
      <c r="AO126" s="4" t="s">
        <v>487</v>
      </c>
      <c r="AP126" s="4" t="s">
        <v>487</v>
      </c>
      <c r="AQ126" s="4" t="s">
        <v>487</v>
      </c>
      <c r="AR126" s="4" t="s">
        <v>362</v>
      </c>
      <c r="AS126" s="4" t="s">
        <v>492</v>
      </c>
      <c r="AT126" s="4" t="s">
        <v>1147</v>
      </c>
      <c r="AU126" s="4" t="s">
        <v>1272</v>
      </c>
      <c r="AV126" s="4" t="s">
        <v>544</v>
      </c>
      <c r="AW126" s="4" t="s">
        <v>544</v>
      </c>
    </row>
    <row r="127" spans="1:49" ht="14.25" customHeight="1" x14ac:dyDescent="0.25">
      <c r="A127" s="4" t="s">
        <v>539</v>
      </c>
      <c r="B127" s="4" t="s">
        <v>1149</v>
      </c>
      <c r="C127" s="4" t="s">
        <v>487</v>
      </c>
      <c r="D127" s="4" t="s">
        <v>487</v>
      </c>
      <c r="E127" s="4" t="s">
        <v>487</v>
      </c>
      <c r="F127" s="4" t="s">
        <v>207</v>
      </c>
      <c r="G127" s="4" t="s">
        <v>129</v>
      </c>
      <c r="H127" s="4" t="s">
        <v>272</v>
      </c>
      <c r="I127" s="4" t="s">
        <v>129</v>
      </c>
      <c r="J127" s="4" t="s">
        <v>444</v>
      </c>
      <c r="K127" s="4" t="s">
        <v>344</v>
      </c>
      <c r="L127" s="4" t="s">
        <v>64</v>
      </c>
      <c r="M127" s="4" t="s">
        <v>487</v>
      </c>
      <c r="N127" s="4" t="s">
        <v>487</v>
      </c>
      <c r="O127" s="4" t="s">
        <v>487</v>
      </c>
      <c r="P127" s="4" t="s">
        <v>487</v>
      </c>
      <c r="Q127" s="4" t="s">
        <v>487</v>
      </c>
      <c r="R127" s="4" t="s">
        <v>487</v>
      </c>
      <c r="S127" s="4" t="s">
        <v>487</v>
      </c>
      <c r="T127" s="4" t="s">
        <v>487</v>
      </c>
      <c r="U127" s="4" t="s">
        <v>487</v>
      </c>
      <c r="V127" s="4" t="s">
        <v>487</v>
      </c>
      <c r="W127" s="4" t="s">
        <v>487</v>
      </c>
      <c r="X127" s="7" t="s">
        <v>487</v>
      </c>
      <c r="Y127" s="7"/>
      <c r="Z127" s="4" t="s">
        <v>487</v>
      </c>
      <c r="AA127" s="4" t="s">
        <v>487</v>
      </c>
      <c r="AB127" s="4" t="s">
        <v>487</v>
      </c>
      <c r="AC127" s="4" t="s">
        <v>487</v>
      </c>
      <c r="AD127" s="4" t="s">
        <v>487</v>
      </c>
      <c r="AE127" s="4" t="s">
        <v>487</v>
      </c>
      <c r="AF127" s="4" t="s">
        <v>487</v>
      </c>
      <c r="AG127" s="4" t="s">
        <v>487</v>
      </c>
      <c r="AH127" s="4" t="s">
        <v>487</v>
      </c>
      <c r="AI127" s="4" t="s">
        <v>487</v>
      </c>
      <c r="AJ127" s="4" t="s">
        <v>487</v>
      </c>
      <c r="AK127" s="4" t="s">
        <v>487</v>
      </c>
      <c r="AL127" s="4" t="s">
        <v>487</v>
      </c>
      <c r="AM127" s="4" t="s">
        <v>487</v>
      </c>
      <c r="AN127" s="4" t="s">
        <v>487</v>
      </c>
      <c r="AO127" s="4" t="s">
        <v>487</v>
      </c>
      <c r="AP127" s="4" t="s">
        <v>487</v>
      </c>
      <c r="AQ127" s="4" t="s">
        <v>487</v>
      </c>
      <c r="AR127" s="4" t="s">
        <v>209</v>
      </c>
      <c r="AS127" s="4" t="s">
        <v>364</v>
      </c>
      <c r="AT127" s="4" t="s">
        <v>1147</v>
      </c>
      <c r="AU127" s="4" t="s">
        <v>1182</v>
      </c>
      <c r="AV127" s="4" t="s">
        <v>544</v>
      </c>
      <c r="AW127" s="4" t="s">
        <v>544</v>
      </c>
    </row>
    <row r="128" spans="1:49" ht="14.25" customHeight="1" x14ac:dyDescent="0.25">
      <c r="A128" s="4" t="s">
        <v>539</v>
      </c>
      <c r="B128" s="4" t="s">
        <v>1151</v>
      </c>
      <c r="C128" s="4" t="s">
        <v>487</v>
      </c>
      <c r="D128" s="4" t="s">
        <v>487</v>
      </c>
      <c r="E128" s="4" t="s">
        <v>487</v>
      </c>
      <c r="F128" s="4" t="s">
        <v>487</v>
      </c>
      <c r="G128" s="4" t="s">
        <v>487</v>
      </c>
      <c r="H128" s="4" t="s">
        <v>272</v>
      </c>
      <c r="I128" s="4" t="s">
        <v>444</v>
      </c>
      <c r="J128" s="4" t="s">
        <v>213</v>
      </c>
      <c r="K128" s="4" t="s">
        <v>200</v>
      </c>
      <c r="L128" s="4" t="s">
        <v>119</v>
      </c>
      <c r="M128" s="4" t="s">
        <v>129</v>
      </c>
      <c r="N128" s="4" t="s">
        <v>487</v>
      </c>
      <c r="O128" s="4" t="s">
        <v>487</v>
      </c>
      <c r="P128" s="4" t="s">
        <v>487</v>
      </c>
      <c r="Q128" s="4" t="s">
        <v>487</v>
      </c>
      <c r="R128" s="4" t="s">
        <v>487</v>
      </c>
      <c r="S128" s="4" t="s">
        <v>487</v>
      </c>
      <c r="T128" s="4" t="s">
        <v>487</v>
      </c>
      <c r="U128" s="4" t="s">
        <v>487</v>
      </c>
      <c r="V128" s="4" t="s">
        <v>487</v>
      </c>
      <c r="W128" s="4" t="s">
        <v>487</v>
      </c>
      <c r="X128" s="7" t="s">
        <v>487</v>
      </c>
      <c r="Y128" s="7"/>
      <c r="Z128" s="4" t="s">
        <v>487</v>
      </c>
      <c r="AA128" s="4" t="s">
        <v>487</v>
      </c>
      <c r="AB128" s="4" t="s">
        <v>487</v>
      </c>
      <c r="AC128" s="4" t="s">
        <v>487</v>
      </c>
      <c r="AD128" s="4" t="s">
        <v>487</v>
      </c>
      <c r="AE128" s="4" t="s">
        <v>487</v>
      </c>
      <c r="AF128" s="4" t="s">
        <v>487</v>
      </c>
      <c r="AG128" s="4" t="s">
        <v>487</v>
      </c>
      <c r="AH128" s="4" t="s">
        <v>487</v>
      </c>
      <c r="AI128" s="4" t="s">
        <v>487</v>
      </c>
      <c r="AJ128" s="4" t="s">
        <v>487</v>
      </c>
      <c r="AK128" s="4" t="s">
        <v>487</v>
      </c>
      <c r="AL128" s="4" t="s">
        <v>487</v>
      </c>
      <c r="AM128" s="4" t="s">
        <v>487</v>
      </c>
      <c r="AN128" s="4" t="s">
        <v>487</v>
      </c>
      <c r="AO128" s="4" t="s">
        <v>487</v>
      </c>
      <c r="AP128" s="4" t="s">
        <v>487</v>
      </c>
      <c r="AQ128" s="4" t="s">
        <v>487</v>
      </c>
      <c r="AR128" s="4" t="s">
        <v>320</v>
      </c>
      <c r="AS128" s="4" t="s">
        <v>367</v>
      </c>
      <c r="AT128" s="4" t="s">
        <v>1147</v>
      </c>
      <c r="AU128" s="4" t="s">
        <v>1273</v>
      </c>
      <c r="AV128" s="4" t="s">
        <v>544</v>
      </c>
      <c r="AW128" s="4" t="s">
        <v>544</v>
      </c>
    </row>
    <row r="129" spans="1:49" ht="14.25" customHeight="1" x14ac:dyDescent="0.25">
      <c r="A129" s="4" t="s">
        <v>539</v>
      </c>
      <c r="B129" s="4" t="s">
        <v>1154</v>
      </c>
      <c r="C129" s="4" t="s">
        <v>487</v>
      </c>
      <c r="D129" s="4" t="s">
        <v>487</v>
      </c>
      <c r="E129" s="4" t="s">
        <v>487</v>
      </c>
      <c r="F129" s="4" t="s">
        <v>487</v>
      </c>
      <c r="G129" s="4" t="s">
        <v>487</v>
      </c>
      <c r="H129" s="4" t="s">
        <v>487</v>
      </c>
      <c r="I129" s="4" t="s">
        <v>64</v>
      </c>
      <c r="J129" s="4" t="s">
        <v>432</v>
      </c>
      <c r="K129" s="4" t="s">
        <v>447</v>
      </c>
      <c r="L129" s="4" t="s">
        <v>123</v>
      </c>
      <c r="M129" s="4" t="s">
        <v>272</v>
      </c>
      <c r="N129" s="4" t="s">
        <v>487</v>
      </c>
      <c r="O129" s="4" t="s">
        <v>487</v>
      </c>
      <c r="P129" s="4" t="s">
        <v>487</v>
      </c>
      <c r="Q129" s="4" t="s">
        <v>487</v>
      </c>
      <c r="R129" s="4" t="s">
        <v>487</v>
      </c>
      <c r="S129" s="4" t="s">
        <v>487</v>
      </c>
      <c r="T129" s="4" t="s">
        <v>487</v>
      </c>
      <c r="U129" s="4" t="s">
        <v>487</v>
      </c>
      <c r="V129" s="4" t="s">
        <v>487</v>
      </c>
      <c r="W129" s="4" t="s">
        <v>487</v>
      </c>
      <c r="X129" s="7" t="s">
        <v>487</v>
      </c>
      <c r="Y129" s="7"/>
      <c r="Z129" s="4" t="s">
        <v>487</v>
      </c>
      <c r="AA129" s="4" t="s">
        <v>487</v>
      </c>
      <c r="AB129" s="4" t="s">
        <v>487</v>
      </c>
      <c r="AC129" s="4" t="s">
        <v>487</v>
      </c>
      <c r="AD129" s="4" t="s">
        <v>487</v>
      </c>
      <c r="AE129" s="4" t="s">
        <v>487</v>
      </c>
      <c r="AF129" s="4" t="s">
        <v>487</v>
      </c>
      <c r="AG129" s="4" t="s">
        <v>487</v>
      </c>
      <c r="AH129" s="4" t="s">
        <v>487</v>
      </c>
      <c r="AI129" s="4" t="s">
        <v>487</v>
      </c>
      <c r="AJ129" s="4" t="s">
        <v>487</v>
      </c>
      <c r="AK129" s="4" t="s">
        <v>487</v>
      </c>
      <c r="AL129" s="4" t="s">
        <v>487</v>
      </c>
      <c r="AM129" s="4" t="s">
        <v>487</v>
      </c>
      <c r="AN129" s="4" t="s">
        <v>487</v>
      </c>
      <c r="AO129" s="4" t="s">
        <v>487</v>
      </c>
      <c r="AP129" s="4" t="s">
        <v>487</v>
      </c>
      <c r="AQ129" s="4" t="s">
        <v>487</v>
      </c>
      <c r="AR129" s="4" t="s">
        <v>371</v>
      </c>
      <c r="AS129" s="4" t="s">
        <v>369</v>
      </c>
      <c r="AT129" s="4" t="s">
        <v>1147</v>
      </c>
      <c r="AU129" s="4" t="s">
        <v>1274</v>
      </c>
      <c r="AV129" s="4" t="s">
        <v>544</v>
      </c>
      <c r="AW129" s="4" t="s">
        <v>544</v>
      </c>
    </row>
    <row r="130" spans="1:49" ht="14.25" customHeight="1" x14ac:dyDescent="0.25">
      <c r="A130" s="4" t="s">
        <v>539</v>
      </c>
      <c r="B130" s="4" t="s">
        <v>1156</v>
      </c>
      <c r="C130" s="4" t="s">
        <v>487</v>
      </c>
      <c r="D130" s="4" t="s">
        <v>487</v>
      </c>
      <c r="E130" s="4" t="s">
        <v>487</v>
      </c>
      <c r="F130" s="4" t="s">
        <v>487</v>
      </c>
      <c r="G130" s="4" t="s">
        <v>487</v>
      </c>
      <c r="H130" s="4" t="s">
        <v>64</v>
      </c>
      <c r="I130" s="4" t="s">
        <v>67</v>
      </c>
      <c r="J130" s="4" t="s">
        <v>344</v>
      </c>
      <c r="K130" s="4" t="s">
        <v>446</v>
      </c>
      <c r="L130" s="4" t="s">
        <v>444</v>
      </c>
      <c r="M130" s="4" t="s">
        <v>207</v>
      </c>
      <c r="N130" s="4" t="s">
        <v>207</v>
      </c>
      <c r="O130" s="4" t="s">
        <v>487</v>
      </c>
      <c r="P130" s="4" t="s">
        <v>487</v>
      </c>
      <c r="Q130" s="4" t="s">
        <v>487</v>
      </c>
      <c r="R130" s="4" t="s">
        <v>487</v>
      </c>
      <c r="S130" s="4" t="s">
        <v>487</v>
      </c>
      <c r="T130" s="4" t="s">
        <v>487</v>
      </c>
      <c r="U130" s="4" t="s">
        <v>487</v>
      </c>
      <c r="V130" s="4" t="s">
        <v>487</v>
      </c>
      <c r="W130" s="4" t="s">
        <v>487</v>
      </c>
      <c r="X130" s="7" t="s">
        <v>487</v>
      </c>
      <c r="Y130" s="7"/>
      <c r="Z130" s="4" t="s">
        <v>487</v>
      </c>
      <c r="AA130" s="4" t="s">
        <v>487</v>
      </c>
      <c r="AB130" s="4" t="s">
        <v>487</v>
      </c>
      <c r="AC130" s="4" t="s">
        <v>487</v>
      </c>
      <c r="AD130" s="4" t="s">
        <v>487</v>
      </c>
      <c r="AE130" s="4" t="s">
        <v>487</v>
      </c>
      <c r="AF130" s="4" t="s">
        <v>487</v>
      </c>
      <c r="AG130" s="4" t="s">
        <v>487</v>
      </c>
      <c r="AH130" s="4" t="s">
        <v>487</v>
      </c>
      <c r="AI130" s="4" t="s">
        <v>487</v>
      </c>
      <c r="AJ130" s="4" t="s">
        <v>487</v>
      </c>
      <c r="AK130" s="4" t="s">
        <v>487</v>
      </c>
      <c r="AL130" s="4" t="s">
        <v>487</v>
      </c>
      <c r="AM130" s="4" t="s">
        <v>487</v>
      </c>
      <c r="AN130" s="4" t="s">
        <v>487</v>
      </c>
      <c r="AO130" s="4" t="s">
        <v>487</v>
      </c>
      <c r="AP130" s="4" t="s">
        <v>487</v>
      </c>
      <c r="AQ130" s="4" t="s">
        <v>487</v>
      </c>
      <c r="AR130" s="4" t="s">
        <v>190</v>
      </c>
      <c r="AS130" s="4" t="s">
        <v>373</v>
      </c>
      <c r="AT130" s="4" t="s">
        <v>1147</v>
      </c>
      <c r="AU130" s="4" t="s">
        <v>1275</v>
      </c>
      <c r="AV130" s="4" t="s">
        <v>544</v>
      </c>
      <c r="AW130" s="4" t="s">
        <v>544</v>
      </c>
    </row>
    <row r="131" spans="1:49" ht="15" customHeight="1" x14ac:dyDescent="0.25">
      <c r="A131" s="4" t="s">
        <v>539</v>
      </c>
      <c r="B131" s="4" t="s">
        <v>1158</v>
      </c>
      <c r="C131" s="4" t="s">
        <v>487</v>
      </c>
      <c r="D131" s="4" t="s">
        <v>487</v>
      </c>
      <c r="E131" s="4" t="s">
        <v>487</v>
      </c>
      <c r="F131" s="4" t="s">
        <v>487</v>
      </c>
      <c r="G131" s="4" t="s">
        <v>487</v>
      </c>
      <c r="H131" s="4" t="s">
        <v>487</v>
      </c>
      <c r="I131" s="4" t="s">
        <v>65</v>
      </c>
      <c r="J131" s="4" t="s">
        <v>203</v>
      </c>
      <c r="K131" s="4" t="s">
        <v>213</v>
      </c>
      <c r="L131" s="4" t="s">
        <v>65</v>
      </c>
      <c r="M131" s="4" t="s">
        <v>67</v>
      </c>
      <c r="N131" s="4" t="s">
        <v>207</v>
      </c>
      <c r="O131" s="4" t="s">
        <v>487</v>
      </c>
      <c r="P131" s="4" t="s">
        <v>487</v>
      </c>
      <c r="Q131" s="4" t="s">
        <v>487</v>
      </c>
      <c r="R131" s="4" t="s">
        <v>487</v>
      </c>
      <c r="S131" s="4" t="s">
        <v>487</v>
      </c>
      <c r="T131" s="4" t="s">
        <v>487</v>
      </c>
      <c r="U131" s="4" t="s">
        <v>487</v>
      </c>
      <c r="V131" s="4" t="s">
        <v>487</v>
      </c>
      <c r="W131" s="4" t="s">
        <v>487</v>
      </c>
      <c r="X131" s="7" t="s">
        <v>487</v>
      </c>
      <c r="Y131" s="7"/>
      <c r="Z131" s="4" t="s">
        <v>487</v>
      </c>
      <c r="AA131" s="4" t="s">
        <v>487</v>
      </c>
      <c r="AB131" s="4" t="s">
        <v>487</v>
      </c>
      <c r="AC131" s="4" t="s">
        <v>487</v>
      </c>
      <c r="AD131" s="4" t="s">
        <v>487</v>
      </c>
      <c r="AE131" s="4" t="s">
        <v>487</v>
      </c>
      <c r="AF131" s="4" t="s">
        <v>487</v>
      </c>
      <c r="AG131" s="4" t="s">
        <v>487</v>
      </c>
      <c r="AH131" s="4" t="s">
        <v>487</v>
      </c>
      <c r="AI131" s="4" t="s">
        <v>487</v>
      </c>
      <c r="AJ131" s="4" t="s">
        <v>487</v>
      </c>
      <c r="AK131" s="4" t="s">
        <v>487</v>
      </c>
      <c r="AL131" s="4" t="s">
        <v>487</v>
      </c>
      <c r="AM131" s="4" t="s">
        <v>487</v>
      </c>
      <c r="AN131" s="4" t="s">
        <v>487</v>
      </c>
      <c r="AO131" s="4" t="s">
        <v>487</v>
      </c>
      <c r="AP131" s="4" t="s">
        <v>487</v>
      </c>
      <c r="AQ131" s="4" t="s">
        <v>487</v>
      </c>
      <c r="AR131" s="4" t="s">
        <v>377</v>
      </c>
      <c r="AS131" s="4" t="s">
        <v>375</v>
      </c>
      <c r="AT131" s="4" t="s">
        <v>1173</v>
      </c>
      <c r="AU131" s="4" t="s">
        <v>1201</v>
      </c>
      <c r="AV131" s="4" t="s">
        <v>544</v>
      </c>
      <c r="AW131" s="4" t="s">
        <v>544</v>
      </c>
    </row>
    <row r="132" spans="1:49" ht="14.25" customHeight="1" x14ac:dyDescent="0.25">
      <c r="A132" s="4" t="s">
        <v>539</v>
      </c>
      <c r="B132" s="4" t="s">
        <v>1161</v>
      </c>
      <c r="C132" s="4" t="s">
        <v>487</v>
      </c>
      <c r="D132" s="4" t="s">
        <v>487</v>
      </c>
      <c r="E132" s="4" t="s">
        <v>487</v>
      </c>
      <c r="F132" s="4" t="s">
        <v>487</v>
      </c>
      <c r="G132" s="4" t="s">
        <v>487</v>
      </c>
      <c r="H132" s="4" t="s">
        <v>272</v>
      </c>
      <c r="I132" s="4" t="s">
        <v>272</v>
      </c>
      <c r="J132" s="4" t="s">
        <v>129</v>
      </c>
      <c r="K132" s="4" t="s">
        <v>344</v>
      </c>
      <c r="L132" s="4" t="s">
        <v>266</v>
      </c>
      <c r="M132" s="4" t="s">
        <v>266</v>
      </c>
      <c r="N132" s="4" t="s">
        <v>487</v>
      </c>
      <c r="O132" s="4" t="s">
        <v>487</v>
      </c>
      <c r="P132" s="4" t="s">
        <v>487</v>
      </c>
      <c r="Q132" s="4" t="s">
        <v>487</v>
      </c>
      <c r="R132" s="4" t="s">
        <v>487</v>
      </c>
      <c r="S132" s="4" t="s">
        <v>487</v>
      </c>
      <c r="T132" s="4" t="s">
        <v>487</v>
      </c>
      <c r="U132" s="4" t="s">
        <v>487</v>
      </c>
      <c r="V132" s="4" t="s">
        <v>487</v>
      </c>
      <c r="W132" s="4" t="s">
        <v>487</v>
      </c>
      <c r="X132" s="7" t="s">
        <v>487</v>
      </c>
      <c r="Y132" s="7"/>
      <c r="Z132" s="4" t="s">
        <v>487</v>
      </c>
      <c r="AA132" s="4" t="s">
        <v>487</v>
      </c>
      <c r="AB132" s="4" t="s">
        <v>487</v>
      </c>
      <c r="AC132" s="4" t="s">
        <v>487</v>
      </c>
      <c r="AD132" s="4" t="s">
        <v>487</v>
      </c>
      <c r="AE132" s="4" t="s">
        <v>487</v>
      </c>
      <c r="AF132" s="4" t="s">
        <v>487</v>
      </c>
      <c r="AG132" s="4" t="s">
        <v>487</v>
      </c>
      <c r="AH132" s="4" t="s">
        <v>487</v>
      </c>
      <c r="AI132" s="4" t="s">
        <v>487</v>
      </c>
      <c r="AJ132" s="4" t="s">
        <v>487</v>
      </c>
      <c r="AK132" s="4" t="s">
        <v>487</v>
      </c>
      <c r="AL132" s="4" t="s">
        <v>487</v>
      </c>
      <c r="AM132" s="4" t="s">
        <v>487</v>
      </c>
      <c r="AN132" s="4" t="s">
        <v>487</v>
      </c>
      <c r="AO132" s="4" t="s">
        <v>487</v>
      </c>
      <c r="AP132" s="4" t="s">
        <v>487</v>
      </c>
      <c r="AQ132" s="4" t="s">
        <v>487</v>
      </c>
      <c r="AR132" s="4" t="s">
        <v>112</v>
      </c>
      <c r="AS132" s="4" t="s">
        <v>118</v>
      </c>
      <c r="AT132" s="4" t="s">
        <v>1164</v>
      </c>
      <c r="AU132" s="4" t="s">
        <v>1199</v>
      </c>
      <c r="AV132" s="4" t="s">
        <v>544</v>
      </c>
      <c r="AW132" s="4" t="s">
        <v>544</v>
      </c>
    </row>
    <row r="133" spans="1:49" ht="14.25" customHeight="1" x14ac:dyDescent="0.25">
      <c r="A133" s="4" t="s">
        <v>539</v>
      </c>
      <c r="B133" s="4" t="s">
        <v>1163</v>
      </c>
      <c r="C133" s="4" t="s">
        <v>487</v>
      </c>
      <c r="D133" s="4" t="s">
        <v>487</v>
      </c>
      <c r="E133" s="4" t="s">
        <v>487</v>
      </c>
      <c r="F133" s="4" t="s">
        <v>487</v>
      </c>
      <c r="G133" s="4" t="s">
        <v>487</v>
      </c>
      <c r="H133" s="4" t="s">
        <v>207</v>
      </c>
      <c r="I133" s="4" t="s">
        <v>207</v>
      </c>
      <c r="J133" s="4" t="s">
        <v>67</v>
      </c>
      <c r="K133" s="4" t="s">
        <v>203</v>
      </c>
      <c r="L133" s="4" t="s">
        <v>66</v>
      </c>
      <c r="M133" s="4" t="s">
        <v>64</v>
      </c>
      <c r="N133" s="4" t="s">
        <v>129</v>
      </c>
      <c r="O133" s="4" t="s">
        <v>487</v>
      </c>
      <c r="P133" s="4" t="s">
        <v>487</v>
      </c>
      <c r="Q133" s="4" t="s">
        <v>487</v>
      </c>
      <c r="R133" s="4" t="s">
        <v>487</v>
      </c>
      <c r="S133" s="4" t="s">
        <v>487</v>
      </c>
      <c r="T133" s="4" t="s">
        <v>487</v>
      </c>
      <c r="U133" s="4" t="s">
        <v>487</v>
      </c>
      <c r="V133" s="4" t="s">
        <v>487</v>
      </c>
      <c r="W133" s="4" t="s">
        <v>487</v>
      </c>
      <c r="X133" s="7" t="s">
        <v>487</v>
      </c>
      <c r="Y133" s="7"/>
      <c r="Z133" s="4" t="s">
        <v>487</v>
      </c>
      <c r="AA133" s="4" t="s">
        <v>487</v>
      </c>
      <c r="AB133" s="4" t="s">
        <v>487</v>
      </c>
      <c r="AC133" s="4" t="s">
        <v>487</v>
      </c>
      <c r="AD133" s="4" t="s">
        <v>487</v>
      </c>
      <c r="AE133" s="4" t="s">
        <v>487</v>
      </c>
      <c r="AF133" s="4" t="s">
        <v>487</v>
      </c>
      <c r="AG133" s="4" t="s">
        <v>487</v>
      </c>
      <c r="AH133" s="4" t="s">
        <v>487</v>
      </c>
      <c r="AI133" s="4" t="s">
        <v>487</v>
      </c>
      <c r="AJ133" s="4" t="s">
        <v>487</v>
      </c>
      <c r="AK133" s="4" t="s">
        <v>487</v>
      </c>
      <c r="AL133" s="4" t="s">
        <v>487</v>
      </c>
      <c r="AM133" s="4" t="s">
        <v>487</v>
      </c>
      <c r="AN133" s="4" t="s">
        <v>487</v>
      </c>
      <c r="AO133" s="4" t="s">
        <v>487</v>
      </c>
      <c r="AP133" s="4" t="s">
        <v>487</v>
      </c>
      <c r="AQ133" s="4" t="s">
        <v>487</v>
      </c>
      <c r="AR133" s="4" t="s">
        <v>326</v>
      </c>
      <c r="AS133" s="4" t="s">
        <v>118</v>
      </c>
      <c r="AT133" s="4" t="s">
        <v>1147</v>
      </c>
      <c r="AU133" s="4" t="s">
        <v>1249</v>
      </c>
      <c r="AV133" s="4" t="s">
        <v>544</v>
      </c>
      <c r="AW133" s="4" t="s">
        <v>544</v>
      </c>
    </row>
    <row r="134" spans="1:49" ht="14.25" customHeight="1" x14ac:dyDescent="0.25">
      <c r="A134" s="4" t="s">
        <v>539</v>
      </c>
      <c r="B134" s="4" t="s">
        <v>1166</v>
      </c>
      <c r="C134" s="4" t="s">
        <v>487</v>
      </c>
      <c r="D134" s="4" t="s">
        <v>487</v>
      </c>
      <c r="E134" s="4" t="s">
        <v>487</v>
      </c>
      <c r="F134" s="4" t="s">
        <v>487</v>
      </c>
      <c r="G134" s="4" t="s">
        <v>487</v>
      </c>
      <c r="H134" s="4" t="s">
        <v>487</v>
      </c>
      <c r="I134" s="4" t="s">
        <v>129</v>
      </c>
      <c r="J134" s="4" t="s">
        <v>66</v>
      </c>
      <c r="K134" s="4" t="s">
        <v>65</v>
      </c>
      <c r="L134" s="4" t="s">
        <v>131</v>
      </c>
      <c r="M134" s="4" t="s">
        <v>131</v>
      </c>
      <c r="N134" s="4" t="s">
        <v>487</v>
      </c>
      <c r="O134" s="4" t="s">
        <v>487</v>
      </c>
      <c r="P134" s="4" t="s">
        <v>487</v>
      </c>
      <c r="Q134" s="4" t="s">
        <v>487</v>
      </c>
      <c r="R134" s="4" t="s">
        <v>487</v>
      </c>
      <c r="S134" s="4" t="s">
        <v>487</v>
      </c>
      <c r="T134" s="4" t="s">
        <v>487</v>
      </c>
      <c r="U134" s="4" t="s">
        <v>487</v>
      </c>
      <c r="V134" s="4" t="s">
        <v>487</v>
      </c>
      <c r="W134" s="4" t="s">
        <v>487</v>
      </c>
      <c r="X134" s="7" t="s">
        <v>487</v>
      </c>
      <c r="Y134" s="7"/>
      <c r="Z134" s="4" t="s">
        <v>487</v>
      </c>
      <c r="AA134" s="4" t="s">
        <v>487</v>
      </c>
      <c r="AB134" s="4" t="s">
        <v>487</v>
      </c>
      <c r="AC134" s="4" t="s">
        <v>487</v>
      </c>
      <c r="AD134" s="4" t="s">
        <v>487</v>
      </c>
      <c r="AE134" s="4" t="s">
        <v>487</v>
      </c>
      <c r="AF134" s="4" t="s">
        <v>487</v>
      </c>
      <c r="AG134" s="4" t="s">
        <v>487</v>
      </c>
      <c r="AH134" s="4" t="s">
        <v>487</v>
      </c>
      <c r="AI134" s="4" t="s">
        <v>487</v>
      </c>
      <c r="AJ134" s="4" t="s">
        <v>487</v>
      </c>
      <c r="AK134" s="4" t="s">
        <v>487</v>
      </c>
      <c r="AL134" s="4" t="s">
        <v>487</v>
      </c>
      <c r="AM134" s="4" t="s">
        <v>487</v>
      </c>
      <c r="AN134" s="4" t="s">
        <v>487</v>
      </c>
      <c r="AO134" s="4" t="s">
        <v>487</v>
      </c>
      <c r="AP134" s="4" t="s">
        <v>487</v>
      </c>
      <c r="AQ134" s="4" t="s">
        <v>487</v>
      </c>
      <c r="AR134" s="4" t="s">
        <v>329</v>
      </c>
      <c r="AS134" s="4" t="s">
        <v>901</v>
      </c>
      <c r="AT134" s="4" t="s">
        <v>1147</v>
      </c>
      <c r="AU134" s="4" t="s">
        <v>1189</v>
      </c>
      <c r="AV134" s="4" t="s">
        <v>544</v>
      </c>
      <c r="AW134" s="4" t="s">
        <v>544</v>
      </c>
    </row>
    <row r="135" spans="1:49" ht="14.25" customHeight="1" x14ac:dyDescent="0.25">
      <c r="A135" s="4" t="s">
        <v>539</v>
      </c>
      <c r="B135" s="4" t="s">
        <v>1168</v>
      </c>
      <c r="C135" s="4" t="s">
        <v>487</v>
      </c>
      <c r="D135" s="4" t="s">
        <v>487</v>
      </c>
      <c r="E135" s="4" t="s">
        <v>487</v>
      </c>
      <c r="F135" s="4" t="s">
        <v>487</v>
      </c>
      <c r="G135" s="4" t="s">
        <v>487</v>
      </c>
      <c r="H135" s="4" t="s">
        <v>487</v>
      </c>
      <c r="I135" s="4" t="s">
        <v>487</v>
      </c>
      <c r="J135" s="4" t="s">
        <v>129</v>
      </c>
      <c r="K135" s="4" t="s">
        <v>64</v>
      </c>
      <c r="L135" s="4" t="s">
        <v>64</v>
      </c>
      <c r="M135" s="4" t="s">
        <v>272</v>
      </c>
      <c r="N135" s="4" t="s">
        <v>129</v>
      </c>
      <c r="O135" s="4" t="s">
        <v>487</v>
      </c>
      <c r="P135" s="4" t="s">
        <v>487</v>
      </c>
      <c r="Q135" s="4" t="s">
        <v>487</v>
      </c>
      <c r="R135" s="4" t="s">
        <v>487</v>
      </c>
      <c r="S135" s="4" t="s">
        <v>487</v>
      </c>
      <c r="T135" s="4" t="s">
        <v>487</v>
      </c>
      <c r="U135" s="4" t="s">
        <v>487</v>
      </c>
      <c r="V135" s="4" t="s">
        <v>487</v>
      </c>
      <c r="W135" s="4" t="s">
        <v>487</v>
      </c>
      <c r="X135" s="7" t="s">
        <v>487</v>
      </c>
      <c r="Y135" s="7"/>
      <c r="Z135" s="4" t="s">
        <v>487</v>
      </c>
      <c r="AA135" s="4" t="s">
        <v>487</v>
      </c>
      <c r="AB135" s="4" t="s">
        <v>487</v>
      </c>
      <c r="AC135" s="4" t="s">
        <v>487</v>
      </c>
      <c r="AD135" s="4" t="s">
        <v>487</v>
      </c>
      <c r="AE135" s="4" t="s">
        <v>487</v>
      </c>
      <c r="AF135" s="4" t="s">
        <v>487</v>
      </c>
      <c r="AG135" s="4" t="s">
        <v>487</v>
      </c>
      <c r="AH135" s="4" t="s">
        <v>487</v>
      </c>
      <c r="AI135" s="4" t="s">
        <v>487</v>
      </c>
      <c r="AJ135" s="4" t="s">
        <v>487</v>
      </c>
      <c r="AK135" s="4" t="s">
        <v>487</v>
      </c>
      <c r="AL135" s="4" t="s">
        <v>487</v>
      </c>
      <c r="AM135" s="4" t="s">
        <v>487</v>
      </c>
      <c r="AN135" s="4" t="s">
        <v>487</v>
      </c>
      <c r="AO135" s="4" t="s">
        <v>487</v>
      </c>
      <c r="AP135" s="4" t="s">
        <v>487</v>
      </c>
      <c r="AQ135" s="4" t="s">
        <v>487</v>
      </c>
      <c r="AR135" s="4" t="s">
        <v>343</v>
      </c>
      <c r="AS135" s="4" t="s">
        <v>384</v>
      </c>
      <c r="AT135" s="4" t="s">
        <v>1147</v>
      </c>
      <c r="AU135" s="4" t="s">
        <v>1276</v>
      </c>
      <c r="AV135" s="4" t="s">
        <v>544</v>
      </c>
      <c r="AW135" s="4" t="s">
        <v>544</v>
      </c>
    </row>
    <row r="136" spans="1:49" ht="15" customHeight="1" x14ac:dyDescent="0.25">
      <c r="A136" s="4" t="s">
        <v>539</v>
      </c>
      <c r="B136" s="4" t="s">
        <v>1170</v>
      </c>
      <c r="C136" s="4" t="s">
        <v>487</v>
      </c>
      <c r="D136" s="4" t="s">
        <v>487</v>
      </c>
      <c r="E136" s="4" t="s">
        <v>487</v>
      </c>
      <c r="F136" s="4" t="s">
        <v>487</v>
      </c>
      <c r="G136" s="4" t="s">
        <v>487</v>
      </c>
      <c r="H136" s="4" t="s">
        <v>207</v>
      </c>
      <c r="I136" s="4" t="s">
        <v>272</v>
      </c>
      <c r="J136" s="4" t="s">
        <v>131</v>
      </c>
      <c r="K136" s="4" t="s">
        <v>207</v>
      </c>
      <c r="L136" s="4" t="s">
        <v>65</v>
      </c>
      <c r="M136" s="4" t="s">
        <v>207</v>
      </c>
      <c r="N136" s="4" t="s">
        <v>207</v>
      </c>
      <c r="O136" s="4" t="s">
        <v>487</v>
      </c>
      <c r="P136" s="4" t="s">
        <v>487</v>
      </c>
      <c r="Q136" s="4" t="s">
        <v>487</v>
      </c>
      <c r="R136" s="4" t="s">
        <v>487</v>
      </c>
      <c r="S136" s="4" t="s">
        <v>487</v>
      </c>
      <c r="T136" s="4" t="s">
        <v>487</v>
      </c>
      <c r="U136" s="4" t="s">
        <v>487</v>
      </c>
      <c r="V136" s="4" t="s">
        <v>487</v>
      </c>
      <c r="W136" s="4" t="s">
        <v>487</v>
      </c>
      <c r="X136" s="7" t="s">
        <v>487</v>
      </c>
      <c r="Y136" s="7"/>
      <c r="Z136" s="4" t="s">
        <v>487</v>
      </c>
      <c r="AA136" s="4" t="s">
        <v>487</v>
      </c>
      <c r="AB136" s="4" t="s">
        <v>487</v>
      </c>
      <c r="AC136" s="4" t="s">
        <v>487</v>
      </c>
      <c r="AD136" s="4" t="s">
        <v>487</v>
      </c>
      <c r="AE136" s="4" t="s">
        <v>487</v>
      </c>
      <c r="AF136" s="4" t="s">
        <v>487</v>
      </c>
      <c r="AG136" s="4" t="s">
        <v>487</v>
      </c>
      <c r="AH136" s="4" t="s">
        <v>487</v>
      </c>
      <c r="AI136" s="4" t="s">
        <v>487</v>
      </c>
      <c r="AJ136" s="4" t="s">
        <v>487</v>
      </c>
      <c r="AK136" s="4" t="s">
        <v>487</v>
      </c>
      <c r="AL136" s="4" t="s">
        <v>487</v>
      </c>
      <c r="AM136" s="4" t="s">
        <v>487</v>
      </c>
      <c r="AN136" s="4" t="s">
        <v>487</v>
      </c>
      <c r="AO136" s="4" t="s">
        <v>487</v>
      </c>
      <c r="AP136" s="4" t="s">
        <v>487</v>
      </c>
      <c r="AQ136" s="4" t="s">
        <v>487</v>
      </c>
      <c r="AR136" s="4" t="s">
        <v>124</v>
      </c>
      <c r="AS136" s="4" t="s">
        <v>375</v>
      </c>
      <c r="AT136" s="4" t="s">
        <v>1147</v>
      </c>
      <c r="AU136" s="4" t="s">
        <v>1277</v>
      </c>
      <c r="AV136" s="4" t="s">
        <v>544</v>
      </c>
      <c r="AW136" s="4" t="s">
        <v>544</v>
      </c>
    </row>
    <row r="137" spans="1:49" ht="14.25" customHeight="1" x14ac:dyDescent="0.25">
      <c r="A137" s="4" t="s">
        <v>539</v>
      </c>
      <c r="B137" s="4" t="s">
        <v>1172</v>
      </c>
      <c r="C137" s="4" t="s">
        <v>487</v>
      </c>
      <c r="D137" s="4" t="s">
        <v>487</v>
      </c>
      <c r="E137" s="4" t="s">
        <v>487</v>
      </c>
      <c r="F137" s="4" t="s">
        <v>487</v>
      </c>
      <c r="G137" s="4" t="s">
        <v>487</v>
      </c>
      <c r="H137" s="4" t="s">
        <v>487</v>
      </c>
      <c r="I137" s="4" t="s">
        <v>272</v>
      </c>
      <c r="J137" s="4" t="s">
        <v>64</v>
      </c>
      <c r="K137" s="4" t="s">
        <v>272</v>
      </c>
      <c r="L137" s="4" t="s">
        <v>272</v>
      </c>
      <c r="M137" s="4" t="s">
        <v>487</v>
      </c>
      <c r="N137" s="4" t="s">
        <v>487</v>
      </c>
      <c r="O137" s="4" t="s">
        <v>487</v>
      </c>
      <c r="P137" s="4" t="s">
        <v>207</v>
      </c>
      <c r="Q137" s="4" t="s">
        <v>487</v>
      </c>
      <c r="R137" s="4" t="s">
        <v>487</v>
      </c>
      <c r="S137" s="4" t="s">
        <v>487</v>
      </c>
      <c r="T137" s="4" t="s">
        <v>487</v>
      </c>
      <c r="U137" s="4" t="s">
        <v>487</v>
      </c>
      <c r="V137" s="4" t="s">
        <v>487</v>
      </c>
      <c r="W137" s="4" t="s">
        <v>487</v>
      </c>
      <c r="X137" s="7" t="s">
        <v>487</v>
      </c>
      <c r="Y137" s="7"/>
      <c r="Z137" s="4" t="s">
        <v>487</v>
      </c>
      <c r="AA137" s="4" t="s">
        <v>487</v>
      </c>
      <c r="AB137" s="4" t="s">
        <v>487</v>
      </c>
      <c r="AC137" s="4" t="s">
        <v>487</v>
      </c>
      <c r="AD137" s="4" t="s">
        <v>487</v>
      </c>
      <c r="AE137" s="4" t="s">
        <v>487</v>
      </c>
      <c r="AF137" s="4" t="s">
        <v>487</v>
      </c>
      <c r="AG137" s="4" t="s">
        <v>487</v>
      </c>
      <c r="AH137" s="4" t="s">
        <v>487</v>
      </c>
      <c r="AI137" s="4" t="s">
        <v>487</v>
      </c>
      <c r="AJ137" s="4" t="s">
        <v>487</v>
      </c>
      <c r="AK137" s="4" t="s">
        <v>487</v>
      </c>
      <c r="AL137" s="4" t="s">
        <v>487</v>
      </c>
      <c r="AM137" s="4" t="s">
        <v>487</v>
      </c>
      <c r="AN137" s="4" t="s">
        <v>487</v>
      </c>
      <c r="AO137" s="4" t="s">
        <v>487</v>
      </c>
      <c r="AP137" s="4" t="s">
        <v>487</v>
      </c>
      <c r="AQ137" s="4" t="s">
        <v>487</v>
      </c>
      <c r="AR137" s="4" t="s">
        <v>68</v>
      </c>
      <c r="AS137" s="4" t="s">
        <v>133</v>
      </c>
      <c r="AT137" s="4" t="s">
        <v>1173</v>
      </c>
      <c r="AU137" s="4" t="s">
        <v>1223</v>
      </c>
      <c r="AV137" s="4" t="s">
        <v>207</v>
      </c>
      <c r="AW137" s="4" t="s">
        <v>1278</v>
      </c>
    </row>
    <row r="138" spans="1:49" ht="14.25" customHeight="1" x14ac:dyDescent="0.25">
      <c r="A138" s="4" t="s">
        <v>1175</v>
      </c>
      <c r="B138" s="4" t="s">
        <v>2</v>
      </c>
      <c r="C138" s="4" t="s">
        <v>487</v>
      </c>
      <c r="D138" s="4" t="s">
        <v>272</v>
      </c>
      <c r="E138" s="4" t="s">
        <v>487</v>
      </c>
      <c r="F138" s="4" t="s">
        <v>207</v>
      </c>
      <c r="G138" s="4" t="s">
        <v>131</v>
      </c>
      <c r="H138" s="4" t="s">
        <v>200</v>
      </c>
      <c r="I138" s="4" t="s">
        <v>351</v>
      </c>
      <c r="J138" s="4" t="s">
        <v>151</v>
      </c>
      <c r="K138" s="4" t="s">
        <v>1279</v>
      </c>
      <c r="L138" s="4" t="s">
        <v>455</v>
      </c>
      <c r="M138" s="4" t="s">
        <v>1280</v>
      </c>
      <c r="N138" s="4" t="s">
        <v>381</v>
      </c>
      <c r="O138" s="4" t="s">
        <v>64</v>
      </c>
      <c r="P138" s="4" t="s">
        <v>272</v>
      </c>
      <c r="Q138" s="4" t="s">
        <v>487</v>
      </c>
      <c r="R138" s="4" t="s">
        <v>487</v>
      </c>
      <c r="S138" s="4" t="s">
        <v>487</v>
      </c>
      <c r="T138" s="4" t="s">
        <v>487</v>
      </c>
      <c r="U138" s="4" t="s">
        <v>487</v>
      </c>
      <c r="V138" s="4" t="s">
        <v>487</v>
      </c>
      <c r="W138" s="4" t="s">
        <v>487</v>
      </c>
      <c r="X138" s="7" t="s">
        <v>487</v>
      </c>
      <c r="Y138" s="7"/>
      <c r="Z138" s="4" t="s">
        <v>487</v>
      </c>
      <c r="AA138" s="4" t="s">
        <v>487</v>
      </c>
      <c r="AB138" s="4" t="s">
        <v>487</v>
      </c>
      <c r="AC138" s="4" t="s">
        <v>487</v>
      </c>
      <c r="AD138" s="4" t="s">
        <v>487</v>
      </c>
      <c r="AE138" s="4" t="s">
        <v>487</v>
      </c>
      <c r="AF138" s="4" t="s">
        <v>487</v>
      </c>
      <c r="AG138" s="4" t="s">
        <v>487</v>
      </c>
      <c r="AH138" s="4" t="s">
        <v>487</v>
      </c>
      <c r="AI138" s="4" t="s">
        <v>487</v>
      </c>
      <c r="AJ138" s="4" t="s">
        <v>487</v>
      </c>
      <c r="AK138" s="4" t="s">
        <v>487</v>
      </c>
      <c r="AL138" s="4" t="s">
        <v>487</v>
      </c>
      <c r="AM138" s="4" t="s">
        <v>487</v>
      </c>
      <c r="AN138" s="4" t="s">
        <v>487</v>
      </c>
      <c r="AO138" s="4" t="s">
        <v>487</v>
      </c>
      <c r="AP138" s="4" t="s">
        <v>487</v>
      </c>
      <c r="AQ138" s="4" t="s">
        <v>487</v>
      </c>
      <c r="AR138" s="4" t="s">
        <v>520</v>
      </c>
      <c r="AS138" s="4" t="s">
        <v>84</v>
      </c>
      <c r="AT138" s="4" t="s">
        <v>1147</v>
      </c>
      <c r="AU138" s="4" t="s">
        <v>1228</v>
      </c>
      <c r="AV138" s="4" t="s">
        <v>67</v>
      </c>
      <c r="AW138" s="4" t="s">
        <v>71</v>
      </c>
    </row>
    <row r="139" spans="1:49" ht="14.25" customHeight="1" x14ac:dyDescent="0.25">
      <c r="A139" s="4"/>
      <c r="B139" s="4"/>
      <c r="C139" s="4"/>
      <c r="D139" s="4"/>
      <c r="E139" s="4"/>
      <c r="F139" s="4"/>
      <c r="G139" s="4"/>
      <c r="H139" s="4"/>
      <c r="I139" s="4"/>
      <c r="J139" s="4"/>
      <c r="K139" s="4"/>
      <c r="L139" s="4"/>
      <c r="M139" s="4"/>
      <c r="N139" s="4"/>
      <c r="O139" s="4"/>
      <c r="P139" s="4"/>
      <c r="Q139" s="4"/>
      <c r="R139" s="4"/>
      <c r="S139" s="4"/>
      <c r="T139" s="4"/>
      <c r="U139" s="4"/>
      <c r="V139" s="4"/>
      <c r="W139" s="4"/>
      <c r="X139" s="7"/>
      <c r="Y139" s="7"/>
      <c r="Z139" s="4"/>
      <c r="AA139" s="4"/>
      <c r="AB139" s="4"/>
      <c r="AC139" s="4"/>
      <c r="AD139" s="4"/>
      <c r="AE139" s="4"/>
      <c r="AF139" s="4"/>
      <c r="AG139" s="4"/>
      <c r="AH139" s="4"/>
      <c r="AI139" s="4"/>
      <c r="AJ139" s="4"/>
      <c r="AK139" s="4"/>
      <c r="AL139" s="4"/>
      <c r="AM139" s="4"/>
      <c r="AN139" s="4"/>
      <c r="AO139" s="4"/>
      <c r="AP139" s="4"/>
      <c r="AQ139" s="4"/>
      <c r="AR139" s="4"/>
      <c r="AS139" s="4"/>
      <c r="AT139" s="4"/>
      <c r="AU139" s="4"/>
      <c r="AV139" s="4"/>
      <c r="AW139" s="4" t="s">
        <v>1281</v>
      </c>
    </row>
    <row r="140" spans="1:49" ht="14.25" customHeight="1" x14ac:dyDescent="0.25">
      <c r="A140" s="4" t="s">
        <v>1089</v>
      </c>
      <c r="B140" s="4" t="s">
        <v>1090</v>
      </c>
      <c r="C140" s="4" t="s">
        <v>1091</v>
      </c>
      <c r="D140" s="4" t="s">
        <v>1092</v>
      </c>
      <c r="E140" s="4" t="s">
        <v>1093</v>
      </c>
      <c r="F140" s="4" t="s">
        <v>1094</v>
      </c>
      <c r="G140" s="4" t="s">
        <v>1095</v>
      </c>
      <c r="H140" s="4" t="s">
        <v>1096</v>
      </c>
      <c r="I140" s="4" t="s">
        <v>1097</v>
      </c>
      <c r="J140" s="4" t="s">
        <v>1098</v>
      </c>
      <c r="K140" s="4" t="s">
        <v>1099</v>
      </c>
      <c r="L140" s="4" t="s">
        <v>1100</v>
      </c>
      <c r="M140" s="4" t="s">
        <v>1101</v>
      </c>
      <c r="N140" s="4" t="s">
        <v>1102</v>
      </c>
      <c r="O140" s="4" t="s">
        <v>1103</v>
      </c>
      <c r="P140" s="4" t="s">
        <v>1104</v>
      </c>
      <c r="Q140" s="4" t="s">
        <v>1105</v>
      </c>
      <c r="R140" s="4" t="s">
        <v>1106</v>
      </c>
      <c r="S140" s="4" t="s">
        <v>1107</v>
      </c>
      <c r="T140" s="4" t="s">
        <v>1108</v>
      </c>
      <c r="U140" s="4" t="s">
        <v>1109</v>
      </c>
      <c r="V140" s="4" t="s">
        <v>1110</v>
      </c>
      <c r="W140" s="4" t="s">
        <v>1111</v>
      </c>
      <c r="X140" s="7" t="s">
        <v>1112</v>
      </c>
      <c r="Y140" s="7"/>
      <c r="Z140" s="4" t="s">
        <v>1113</v>
      </c>
      <c r="AA140" s="4" t="s">
        <v>1114</v>
      </c>
      <c r="AB140" s="4" t="s">
        <v>1115</v>
      </c>
      <c r="AC140" s="4" t="s">
        <v>1116</v>
      </c>
      <c r="AD140" s="4" t="s">
        <v>1117</v>
      </c>
      <c r="AE140" s="4" t="s">
        <v>1118</v>
      </c>
      <c r="AF140" s="4" t="s">
        <v>1119</v>
      </c>
      <c r="AG140" s="4" t="s">
        <v>1120</v>
      </c>
      <c r="AH140" s="4" t="s">
        <v>1121</v>
      </c>
      <c r="AI140" s="4" t="s">
        <v>1122</v>
      </c>
      <c r="AJ140" s="4" t="s">
        <v>1123</v>
      </c>
      <c r="AK140" s="4" t="s">
        <v>1124</v>
      </c>
      <c r="AL140" s="4" t="s">
        <v>1125</v>
      </c>
      <c r="AM140" s="4" t="s">
        <v>1126</v>
      </c>
      <c r="AN140" s="4" t="s">
        <v>1127</v>
      </c>
      <c r="AO140" s="4" t="s">
        <v>1128</v>
      </c>
      <c r="AP140" s="4" t="s">
        <v>1129</v>
      </c>
      <c r="AQ140" s="4" t="s">
        <v>1130</v>
      </c>
      <c r="AR140" s="4" t="s">
        <v>1131</v>
      </c>
      <c r="AS140" s="4" t="s">
        <v>1132</v>
      </c>
      <c r="AT140" s="4" t="s">
        <v>1133</v>
      </c>
      <c r="AU140" s="4" t="s">
        <v>1134</v>
      </c>
      <c r="AV140" s="4" t="s">
        <v>1135</v>
      </c>
      <c r="AW140" s="4" t="s">
        <v>82</v>
      </c>
    </row>
    <row r="141" spans="1:49" ht="15" customHeight="1" x14ac:dyDescent="0.25">
      <c r="A141" s="4" t="s">
        <v>532</v>
      </c>
      <c r="B141" s="4" t="s">
        <v>1136</v>
      </c>
      <c r="C141" s="4" t="s">
        <v>487</v>
      </c>
      <c r="D141" s="4" t="s">
        <v>487</v>
      </c>
      <c r="E141" s="4" t="s">
        <v>487</v>
      </c>
      <c r="F141" s="4" t="s">
        <v>487</v>
      </c>
      <c r="G141" s="4" t="s">
        <v>487</v>
      </c>
      <c r="H141" s="4" t="s">
        <v>487</v>
      </c>
      <c r="I141" s="4" t="s">
        <v>487</v>
      </c>
      <c r="J141" s="4" t="s">
        <v>487</v>
      </c>
      <c r="K141" s="4" t="s">
        <v>272</v>
      </c>
      <c r="L141" s="4" t="s">
        <v>207</v>
      </c>
      <c r="M141" s="4" t="s">
        <v>272</v>
      </c>
      <c r="N141" s="4" t="s">
        <v>487</v>
      </c>
      <c r="O141" s="4" t="s">
        <v>487</v>
      </c>
      <c r="P141" s="4" t="s">
        <v>487</v>
      </c>
      <c r="Q141" s="4" t="s">
        <v>487</v>
      </c>
      <c r="R141" s="4" t="s">
        <v>487</v>
      </c>
      <c r="S141" s="4" t="s">
        <v>487</v>
      </c>
      <c r="T141" s="4" t="s">
        <v>487</v>
      </c>
      <c r="U141" s="4" t="s">
        <v>487</v>
      </c>
      <c r="V141" s="4" t="s">
        <v>487</v>
      </c>
      <c r="W141" s="4" t="s">
        <v>487</v>
      </c>
      <c r="X141" s="7" t="s">
        <v>487</v>
      </c>
      <c r="Y141" s="7"/>
      <c r="Z141" s="4" t="s">
        <v>487</v>
      </c>
      <c r="AA141" s="4" t="s">
        <v>487</v>
      </c>
      <c r="AB141" s="4" t="s">
        <v>487</v>
      </c>
      <c r="AC141" s="4" t="s">
        <v>487</v>
      </c>
      <c r="AD141" s="4" t="s">
        <v>487</v>
      </c>
      <c r="AE141" s="4" t="s">
        <v>487</v>
      </c>
      <c r="AF141" s="4" t="s">
        <v>487</v>
      </c>
      <c r="AG141" s="4" t="s">
        <v>487</v>
      </c>
      <c r="AH141" s="4" t="s">
        <v>487</v>
      </c>
      <c r="AI141" s="4" t="s">
        <v>487</v>
      </c>
      <c r="AJ141" s="4" t="s">
        <v>487</v>
      </c>
      <c r="AK141" s="4" t="s">
        <v>487</v>
      </c>
      <c r="AL141" s="4" t="s">
        <v>487</v>
      </c>
      <c r="AM141" s="4" t="s">
        <v>487</v>
      </c>
      <c r="AN141" s="4" t="s">
        <v>487</v>
      </c>
      <c r="AO141" s="4" t="s">
        <v>487</v>
      </c>
      <c r="AP141" s="4" t="s">
        <v>487</v>
      </c>
      <c r="AQ141" s="4" t="s">
        <v>487</v>
      </c>
      <c r="AR141" s="4" t="s">
        <v>131</v>
      </c>
      <c r="AS141" s="4" t="s">
        <v>270</v>
      </c>
      <c r="AT141" s="4" t="s">
        <v>1164</v>
      </c>
      <c r="AU141" s="4" t="s">
        <v>1181</v>
      </c>
      <c r="AV141" s="4" t="s">
        <v>544</v>
      </c>
      <c r="AW141" s="4" t="s">
        <v>544</v>
      </c>
    </row>
    <row r="142" spans="1:49" ht="14.25" customHeight="1" x14ac:dyDescent="0.25">
      <c r="A142" s="4" t="s">
        <v>532</v>
      </c>
      <c r="B142" s="4" t="s">
        <v>1137</v>
      </c>
      <c r="C142" s="4" t="s">
        <v>487</v>
      </c>
      <c r="D142" s="4" t="s">
        <v>487</v>
      </c>
      <c r="E142" s="4" t="s">
        <v>487</v>
      </c>
      <c r="F142" s="4" t="s">
        <v>487</v>
      </c>
      <c r="G142" s="4" t="s">
        <v>487</v>
      </c>
      <c r="H142" s="4" t="s">
        <v>487</v>
      </c>
      <c r="I142" s="4" t="s">
        <v>207</v>
      </c>
      <c r="J142" s="4" t="s">
        <v>487</v>
      </c>
      <c r="K142" s="4" t="s">
        <v>131</v>
      </c>
      <c r="L142" s="4" t="s">
        <v>487</v>
      </c>
      <c r="M142" s="4" t="s">
        <v>487</v>
      </c>
      <c r="N142" s="4" t="s">
        <v>207</v>
      </c>
      <c r="O142" s="4" t="s">
        <v>487</v>
      </c>
      <c r="P142" s="4" t="s">
        <v>487</v>
      </c>
      <c r="Q142" s="4" t="s">
        <v>487</v>
      </c>
      <c r="R142" s="4" t="s">
        <v>487</v>
      </c>
      <c r="S142" s="4" t="s">
        <v>487</v>
      </c>
      <c r="T142" s="4" t="s">
        <v>487</v>
      </c>
      <c r="U142" s="4" t="s">
        <v>487</v>
      </c>
      <c r="V142" s="4" t="s">
        <v>487</v>
      </c>
      <c r="W142" s="4" t="s">
        <v>487</v>
      </c>
      <c r="X142" s="7" t="s">
        <v>487</v>
      </c>
      <c r="Y142" s="7"/>
      <c r="Z142" s="4" t="s">
        <v>487</v>
      </c>
      <c r="AA142" s="4" t="s">
        <v>487</v>
      </c>
      <c r="AB142" s="4" t="s">
        <v>487</v>
      </c>
      <c r="AC142" s="4" t="s">
        <v>487</v>
      </c>
      <c r="AD142" s="4" t="s">
        <v>487</v>
      </c>
      <c r="AE142" s="4" t="s">
        <v>487</v>
      </c>
      <c r="AF142" s="4" t="s">
        <v>487</v>
      </c>
      <c r="AG142" s="4" t="s">
        <v>487</v>
      </c>
      <c r="AH142" s="4" t="s">
        <v>487</v>
      </c>
      <c r="AI142" s="4" t="s">
        <v>487</v>
      </c>
      <c r="AJ142" s="4" t="s">
        <v>487</v>
      </c>
      <c r="AK142" s="4" t="s">
        <v>487</v>
      </c>
      <c r="AL142" s="4" t="s">
        <v>487</v>
      </c>
      <c r="AM142" s="4" t="s">
        <v>487</v>
      </c>
      <c r="AN142" s="4" t="s">
        <v>487</v>
      </c>
      <c r="AO142" s="4" t="s">
        <v>487</v>
      </c>
      <c r="AP142" s="4" t="s">
        <v>487</v>
      </c>
      <c r="AQ142" s="4" t="s">
        <v>487</v>
      </c>
      <c r="AR142" s="4" t="s">
        <v>65</v>
      </c>
      <c r="AS142" s="4" t="s">
        <v>209</v>
      </c>
      <c r="AT142" s="4" t="s">
        <v>1173</v>
      </c>
      <c r="AU142" s="4" t="s">
        <v>1282</v>
      </c>
      <c r="AV142" s="4" t="s">
        <v>544</v>
      </c>
      <c r="AW142" s="4" t="s">
        <v>544</v>
      </c>
    </row>
    <row r="143" spans="1:49" ht="14.25" customHeight="1" x14ac:dyDescent="0.25">
      <c r="A143" s="4" t="s">
        <v>532</v>
      </c>
      <c r="B143" s="4" t="s">
        <v>1138</v>
      </c>
      <c r="C143" s="4" t="s">
        <v>487</v>
      </c>
      <c r="D143" s="4" t="s">
        <v>487</v>
      </c>
      <c r="E143" s="4" t="s">
        <v>487</v>
      </c>
      <c r="F143" s="4" t="s">
        <v>487</v>
      </c>
      <c r="G143" s="4" t="s">
        <v>487</v>
      </c>
      <c r="H143" s="4" t="s">
        <v>487</v>
      </c>
      <c r="I143" s="4" t="s">
        <v>487</v>
      </c>
      <c r="J143" s="4" t="s">
        <v>487</v>
      </c>
      <c r="K143" s="4" t="s">
        <v>487</v>
      </c>
      <c r="L143" s="4" t="s">
        <v>207</v>
      </c>
      <c r="M143" s="4" t="s">
        <v>207</v>
      </c>
      <c r="N143" s="4" t="s">
        <v>487</v>
      </c>
      <c r="O143" s="4" t="s">
        <v>487</v>
      </c>
      <c r="P143" s="4" t="s">
        <v>487</v>
      </c>
      <c r="Q143" s="4" t="s">
        <v>487</v>
      </c>
      <c r="R143" s="4" t="s">
        <v>487</v>
      </c>
      <c r="S143" s="4" t="s">
        <v>487</v>
      </c>
      <c r="T143" s="4" t="s">
        <v>487</v>
      </c>
      <c r="U143" s="4" t="s">
        <v>487</v>
      </c>
      <c r="V143" s="4" t="s">
        <v>487</v>
      </c>
      <c r="W143" s="4" t="s">
        <v>487</v>
      </c>
      <c r="X143" s="7" t="s">
        <v>487</v>
      </c>
      <c r="Y143" s="7"/>
      <c r="Z143" s="4" t="s">
        <v>487</v>
      </c>
      <c r="AA143" s="4" t="s">
        <v>487</v>
      </c>
      <c r="AB143" s="4" t="s">
        <v>487</v>
      </c>
      <c r="AC143" s="4" t="s">
        <v>487</v>
      </c>
      <c r="AD143" s="4" t="s">
        <v>487</v>
      </c>
      <c r="AE143" s="4" t="s">
        <v>487</v>
      </c>
      <c r="AF143" s="4" t="s">
        <v>487</v>
      </c>
      <c r="AG143" s="4" t="s">
        <v>487</v>
      </c>
      <c r="AH143" s="4" t="s">
        <v>487</v>
      </c>
      <c r="AI143" s="4" t="s">
        <v>487</v>
      </c>
      <c r="AJ143" s="4" t="s">
        <v>487</v>
      </c>
      <c r="AK143" s="4" t="s">
        <v>487</v>
      </c>
      <c r="AL143" s="4" t="s">
        <v>487</v>
      </c>
      <c r="AM143" s="4" t="s">
        <v>487</v>
      </c>
      <c r="AN143" s="4" t="s">
        <v>487</v>
      </c>
      <c r="AO143" s="4" t="s">
        <v>487</v>
      </c>
      <c r="AP143" s="4" t="s">
        <v>487</v>
      </c>
      <c r="AQ143" s="4" t="s">
        <v>487</v>
      </c>
      <c r="AR143" s="4" t="s">
        <v>272</v>
      </c>
      <c r="AS143" s="4" t="s">
        <v>101</v>
      </c>
      <c r="AT143" s="4" t="s">
        <v>1164</v>
      </c>
      <c r="AU143" s="4" t="s">
        <v>1181</v>
      </c>
      <c r="AV143" s="4" t="s">
        <v>544</v>
      </c>
      <c r="AW143" s="4" t="s">
        <v>544</v>
      </c>
    </row>
    <row r="144" spans="1:49" ht="14.25" customHeight="1" x14ac:dyDescent="0.25">
      <c r="A144" s="4" t="s">
        <v>532</v>
      </c>
      <c r="B144" s="4" t="s">
        <v>46</v>
      </c>
      <c r="C144" s="4" t="s">
        <v>487</v>
      </c>
      <c r="D144" s="4" t="s">
        <v>487</v>
      </c>
      <c r="E144" s="4" t="s">
        <v>487</v>
      </c>
      <c r="F144" s="4" t="s">
        <v>487</v>
      </c>
      <c r="G144" s="4" t="s">
        <v>487</v>
      </c>
      <c r="H144" s="4" t="s">
        <v>487</v>
      </c>
      <c r="I144" s="4" t="s">
        <v>207</v>
      </c>
      <c r="J144" s="4" t="s">
        <v>207</v>
      </c>
      <c r="K144" s="4" t="s">
        <v>272</v>
      </c>
      <c r="L144" s="4" t="s">
        <v>207</v>
      </c>
      <c r="M144" s="4" t="s">
        <v>487</v>
      </c>
      <c r="N144" s="4" t="s">
        <v>487</v>
      </c>
      <c r="O144" s="4" t="s">
        <v>487</v>
      </c>
      <c r="P144" s="4" t="s">
        <v>487</v>
      </c>
      <c r="Q144" s="4" t="s">
        <v>487</v>
      </c>
      <c r="R144" s="4" t="s">
        <v>487</v>
      </c>
      <c r="S144" s="4" t="s">
        <v>487</v>
      </c>
      <c r="T144" s="4" t="s">
        <v>487</v>
      </c>
      <c r="U144" s="4" t="s">
        <v>487</v>
      </c>
      <c r="V144" s="4" t="s">
        <v>487</v>
      </c>
      <c r="W144" s="4" t="s">
        <v>487</v>
      </c>
      <c r="X144" s="7" t="s">
        <v>487</v>
      </c>
      <c r="Y144" s="7"/>
      <c r="Z144" s="4" t="s">
        <v>487</v>
      </c>
      <c r="AA144" s="4" t="s">
        <v>487</v>
      </c>
      <c r="AB144" s="4" t="s">
        <v>487</v>
      </c>
      <c r="AC144" s="4" t="s">
        <v>487</v>
      </c>
      <c r="AD144" s="4" t="s">
        <v>487</v>
      </c>
      <c r="AE144" s="4" t="s">
        <v>487</v>
      </c>
      <c r="AF144" s="4" t="s">
        <v>487</v>
      </c>
      <c r="AG144" s="4" t="s">
        <v>487</v>
      </c>
      <c r="AH144" s="4" t="s">
        <v>487</v>
      </c>
      <c r="AI144" s="4" t="s">
        <v>487</v>
      </c>
      <c r="AJ144" s="4" t="s">
        <v>487</v>
      </c>
      <c r="AK144" s="4" t="s">
        <v>487</v>
      </c>
      <c r="AL144" s="4" t="s">
        <v>487</v>
      </c>
      <c r="AM144" s="4" t="s">
        <v>487</v>
      </c>
      <c r="AN144" s="4" t="s">
        <v>487</v>
      </c>
      <c r="AO144" s="4" t="s">
        <v>487</v>
      </c>
      <c r="AP144" s="4" t="s">
        <v>487</v>
      </c>
      <c r="AQ144" s="4" t="s">
        <v>487</v>
      </c>
      <c r="AR144" s="4" t="s">
        <v>131</v>
      </c>
      <c r="AS144" s="4" t="s">
        <v>209</v>
      </c>
      <c r="AT144" s="4" t="s">
        <v>1173</v>
      </c>
      <c r="AU144" s="4" t="s">
        <v>1182</v>
      </c>
      <c r="AV144" s="4" t="s">
        <v>544</v>
      </c>
      <c r="AW144" s="4" t="s">
        <v>544</v>
      </c>
    </row>
    <row r="145" spans="1:49" ht="14.25" customHeight="1" x14ac:dyDescent="0.25">
      <c r="A145" s="4" t="s">
        <v>532</v>
      </c>
      <c r="B145" s="4" t="s">
        <v>1139</v>
      </c>
      <c r="C145" s="4" t="s">
        <v>487</v>
      </c>
      <c r="D145" s="4" t="s">
        <v>487</v>
      </c>
      <c r="E145" s="4" t="s">
        <v>487</v>
      </c>
      <c r="F145" s="4" t="s">
        <v>487</v>
      </c>
      <c r="G145" s="4" t="s">
        <v>487</v>
      </c>
      <c r="H145" s="4" t="s">
        <v>487</v>
      </c>
      <c r="I145" s="4" t="s">
        <v>487</v>
      </c>
      <c r="J145" s="4" t="s">
        <v>207</v>
      </c>
      <c r="K145" s="4" t="s">
        <v>272</v>
      </c>
      <c r="L145" s="4" t="s">
        <v>272</v>
      </c>
      <c r="M145" s="4" t="s">
        <v>487</v>
      </c>
      <c r="N145" s="4" t="s">
        <v>487</v>
      </c>
      <c r="O145" s="4" t="s">
        <v>487</v>
      </c>
      <c r="P145" s="4" t="s">
        <v>487</v>
      </c>
      <c r="Q145" s="4" t="s">
        <v>487</v>
      </c>
      <c r="R145" s="4" t="s">
        <v>487</v>
      </c>
      <c r="S145" s="4" t="s">
        <v>487</v>
      </c>
      <c r="T145" s="4" t="s">
        <v>487</v>
      </c>
      <c r="U145" s="4" t="s">
        <v>487</v>
      </c>
      <c r="V145" s="4" t="s">
        <v>487</v>
      </c>
      <c r="W145" s="4" t="s">
        <v>487</v>
      </c>
      <c r="X145" s="7" t="s">
        <v>487</v>
      </c>
      <c r="Y145" s="7"/>
      <c r="Z145" s="4" t="s">
        <v>487</v>
      </c>
      <c r="AA145" s="4" t="s">
        <v>487</v>
      </c>
      <c r="AB145" s="4" t="s">
        <v>487</v>
      </c>
      <c r="AC145" s="4" t="s">
        <v>487</v>
      </c>
      <c r="AD145" s="4" t="s">
        <v>487</v>
      </c>
      <c r="AE145" s="4" t="s">
        <v>487</v>
      </c>
      <c r="AF145" s="4" t="s">
        <v>487</v>
      </c>
      <c r="AG145" s="4" t="s">
        <v>487</v>
      </c>
      <c r="AH145" s="4" t="s">
        <v>487</v>
      </c>
      <c r="AI145" s="4" t="s">
        <v>487</v>
      </c>
      <c r="AJ145" s="4" t="s">
        <v>487</v>
      </c>
      <c r="AK145" s="4" t="s">
        <v>487</v>
      </c>
      <c r="AL145" s="4" t="s">
        <v>487</v>
      </c>
      <c r="AM145" s="4" t="s">
        <v>487</v>
      </c>
      <c r="AN145" s="4" t="s">
        <v>487</v>
      </c>
      <c r="AO145" s="4" t="s">
        <v>487</v>
      </c>
      <c r="AP145" s="4" t="s">
        <v>487</v>
      </c>
      <c r="AQ145" s="4" t="s">
        <v>487</v>
      </c>
      <c r="AR145" s="4" t="s">
        <v>131</v>
      </c>
      <c r="AS145" s="4" t="s">
        <v>133</v>
      </c>
      <c r="AT145" s="4" t="s">
        <v>1147</v>
      </c>
      <c r="AU145" s="4" t="s">
        <v>1181</v>
      </c>
      <c r="AV145" s="4" t="s">
        <v>544</v>
      </c>
      <c r="AW145" s="4" t="s">
        <v>544</v>
      </c>
    </row>
    <row r="146" spans="1:49" ht="15" customHeight="1" x14ac:dyDescent="0.25">
      <c r="A146" s="4" t="s">
        <v>532</v>
      </c>
      <c r="B146" s="4" t="s">
        <v>1140</v>
      </c>
      <c r="C146" s="4" t="s">
        <v>487</v>
      </c>
      <c r="D146" s="4" t="s">
        <v>487</v>
      </c>
      <c r="E146" s="4" t="s">
        <v>487</v>
      </c>
      <c r="F146" s="4" t="s">
        <v>487</v>
      </c>
      <c r="G146" s="4" t="s">
        <v>487</v>
      </c>
      <c r="H146" s="4" t="s">
        <v>207</v>
      </c>
      <c r="I146" s="4" t="s">
        <v>487</v>
      </c>
      <c r="J146" s="4" t="s">
        <v>487</v>
      </c>
      <c r="K146" s="4" t="s">
        <v>64</v>
      </c>
      <c r="L146" s="4" t="s">
        <v>272</v>
      </c>
      <c r="M146" s="4" t="s">
        <v>207</v>
      </c>
      <c r="N146" s="4" t="s">
        <v>487</v>
      </c>
      <c r="O146" s="4" t="s">
        <v>487</v>
      </c>
      <c r="P146" s="4" t="s">
        <v>487</v>
      </c>
      <c r="Q146" s="4" t="s">
        <v>487</v>
      </c>
      <c r="R146" s="4" t="s">
        <v>487</v>
      </c>
      <c r="S146" s="4" t="s">
        <v>487</v>
      </c>
      <c r="T146" s="4" t="s">
        <v>487</v>
      </c>
      <c r="U146" s="4" t="s">
        <v>487</v>
      </c>
      <c r="V146" s="4" t="s">
        <v>487</v>
      </c>
      <c r="W146" s="4" t="s">
        <v>487</v>
      </c>
      <c r="X146" s="7" t="s">
        <v>487</v>
      </c>
      <c r="Y146" s="7"/>
      <c r="Z146" s="4" t="s">
        <v>487</v>
      </c>
      <c r="AA146" s="4" t="s">
        <v>487</v>
      </c>
      <c r="AB146" s="4" t="s">
        <v>487</v>
      </c>
      <c r="AC146" s="4" t="s">
        <v>487</v>
      </c>
      <c r="AD146" s="4" t="s">
        <v>487</v>
      </c>
      <c r="AE146" s="4" t="s">
        <v>487</v>
      </c>
      <c r="AF146" s="4" t="s">
        <v>487</v>
      </c>
      <c r="AG146" s="4" t="s">
        <v>487</v>
      </c>
      <c r="AH146" s="4" t="s">
        <v>487</v>
      </c>
      <c r="AI146" s="4" t="s">
        <v>487</v>
      </c>
      <c r="AJ146" s="4" t="s">
        <v>487</v>
      </c>
      <c r="AK146" s="4" t="s">
        <v>487</v>
      </c>
      <c r="AL146" s="4" t="s">
        <v>487</v>
      </c>
      <c r="AM146" s="4" t="s">
        <v>487</v>
      </c>
      <c r="AN146" s="4" t="s">
        <v>487</v>
      </c>
      <c r="AO146" s="4" t="s">
        <v>487</v>
      </c>
      <c r="AP146" s="4" t="s">
        <v>487</v>
      </c>
      <c r="AQ146" s="4" t="s">
        <v>487</v>
      </c>
      <c r="AR146" s="4" t="s">
        <v>266</v>
      </c>
      <c r="AS146" s="4" t="s">
        <v>113</v>
      </c>
      <c r="AT146" s="4" t="s">
        <v>1164</v>
      </c>
      <c r="AU146" s="4" t="s">
        <v>593</v>
      </c>
      <c r="AV146" s="4" t="s">
        <v>544</v>
      </c>
      <c r="AW146" s="4" t="s">
        <v>544</v>
      </c>
    </row>
    <row r="147" spans="1:49" ht="14.25" customHeight="1" x14ac:dyDescent="0.25">
      <c r="A147" s="4" t="s">
        <v>532</v>
      </c>
      <c r="B147" s="4" t="s">
        <v>1141</v>
      </c>
      <c r="C147" s="4" t="s">
        <v>487</v>
      </c>
      <c r="D147" s="4" t="s">
        <v>487</v>
      </c>
      <c r="E147" s="4" t="s">
        <v>487</v>
      </c>
      <c r="F147" s="4" t="s">
        <v>487</v>
      </c>
      <c r="G147" s="4" t="s">
        <v>487</v>
      </c>
      <c r="H147" s="4" t="s">
        <v>487</v>
      </c>
      <c r="I147" s="4" t="s">
        <v>487</v>
      </c>
      <c r="J147" s="4" t="s">
        <v>129</v>
      </c>
      <c r="K147" s="4" t="s">
        <v>129</v>
      </c>
      <c r="L147" s="4" t="s">
        <v>266</v>
      </c>
      <c r="M147" s="4" t="s">
        <v>64</v>
      </c>
      <c r="N147" s="4" t="s">
        <v>272</v>
      </c>
      <c r="O147" s="4" t="s">
        <v>487</v>
      </c>
      <c r="P147" s="4" t="s">
        <v>487</v>
      </c>
      <c r="Q147" s="4" t="s">
        <v>487</v>
      </c>
      <c r="R147" s="4" t="s">
        <v>487</v>
      </c>
      <c r="S147" s="4" t="s">
        <v>487</v>
      </c>
      <c r="T147" s="4" t="s">
        <v>487</v>
      </c>
      <c r="U147" s="4" t="s">
        <v>487</v>
      </c>
      <c r="V147" s="4" t="s">
        <v>487</v>
      </c>
      <c r="W147" s="4" t="s">
        <v>487</v>
      </c>
      <c r="X147" s="7" t="s">
        <v>487</v>
      </c>
      <c r="Y147" s="7"/>
      <c r="Z147" s="4" t="s">
        <v>487</v>
      </c>
      <c r="AA147" s="4" t="s">
        <v>487</v>
      </c>
      <c r="AB147" s="4" t="s">
        <v>487</v>
      </c>
      <c r="AC147" s="4" t="s">
        <v>487</v>
      </c>
      <c r="AD147" s="4" t="s">
        <v>487</v>
      </c>
      <c r="AE147" s="4" t="s">
        <v>487</v>
      </c>
      <c r="AF147" s="4" t="s">
        <v>487</v>
      </c>
      <c r="AG147" s="4" t="s">
        <v>487</v>
      </c>
      <c r="AH147" s="4" t="s">
        <v>487</v>
      </c>
      <c r="AI147" s="4" t="s">
        <v>487</v>
      </c>
      <c r="AJ147" s="4" t="s">
        <v>487</v>
      </c>
      <c r="AK147" s="4" t="s">
        <v>487</v>
      </c>
      <c r="AL147" s="4" t="s">
        <v>487</v>
      </c>
      <c r="AM147" s="4" t="s">
        <v>487</v>
      </c>
      <c r="AN147" s="4" t="s">
        <v>487</v>
      </c>
      <c r="AO147" s="4" t="s">
        <v>487</v>
      </c>
      <c r="AP147" s="4" t="s">
        <v>487</v>
      </c>
      <c r="AQ147" s="4" t="s">
        <v>487</v>
      </c>
      <c r="AR147" s="4" t="s">
        <v>199</v>
      </c>
      <c r="AS147" s="4" t="s">
        <v>262</v>
      </c>
      <c r="AT147" s="4" t="s">
        <v>1164</v>
      </c>
      <c r="AU147" s="4" t="s">
        <v>1201</v>
      </c>
      <c r="AV147" s="4" t="s">
        <v>544</v>
      </c>
      <c r="AW147" s="4" t="s">
        <v>544</v>
      </c>
    </row>
    <row r="148" spans="1:49" ht="14.25" customHeight="1" x14ac:dyDescent="0.25">
      <c r="A148" s="4" t="s">
        <v>532</v>
      </c>
      <c r="B148" s="4" t="s">
        <v>1142</v>
      </c>
      <c r="C148" s="4" t="s">
        <v>487</v>
      </c>
      <c r="D148" s="4" t="s">
        <v>487</v>
      </c>
      <c r="E148" s="4" t="s">
        <v>487</v>
      </c>
      <c r="F148" s="4" t="s">
        <v>487</v>
      </c>
      <c r="G148" s="4" t="s">
        <v>487</v>
      </c>
      <c r="H148" s="4" t="s">
        <v>487</v>
      </c>
      <c r="I148" s="4" t="s">
        <v>207</v>
      </c>
      <c r="J148" s="4" t="s">
        <v>67</v>
      </c>
      <c r="K148" s="4" t="s">
        <v>65</v>
      </c>
      <c r="L148" s="4" t="s">
        <v>203</v>
      </c>
      <c r="M148" s="4" t="s">
        <v>67</v>
      </c>
      <c r="N148" s="4" t="s">
        <v>272</v>
      </c>
      <c r="O148" s="4" t="s">
        <v>207</v>
      </c>
      <c r="P148" s="4" t="s">
        <v>487</v>
      </c>
      <c r="Q148" s="4" t="s">
        <v>487</v>
      </c>
      <c r="R148" s="4" t="s">
        <v>487</v>
      </c>
      <c r="S148" s="4" t="s">
        <v>487</v>
      </c>
      <c r="T148" s="4" t="s">
        <v>487</v>
      </c>
      <c r="U148" s="4" t="s">
        <v>487</v>
      </c>
      <c r="V148" s="4" t="s">
        <v>487</v>
      </c>
      <c r="W148" s="4" t="s">
        <v>487</v>
      </c>
      <c r="X148" s="7" t="s">
        <v>487</v>
      </c>
      <c r="Y148" s="7"/>
      <c r="Z148" s="4" t="s">
        <v>487</v>
      </c>
      <c r="AA148" s="4" t="s">
        <v>487</v>
      </c>
      <c r="AB148" s="4" t="s">
        <v>487</v>
      </c>
      <c r="AC148" s="4" t="s">
        <v>487</v>
      </c>
      <c r="AD148" s="4" t="s">
        <v>487</v>
      </c>
      <c r="AE148" s="4" t="s">
        <v>487</v>
      </c>
      <c r="AF148" s="4" t="s">
        <v>487</v>
      </c>
      <c r="AG148" s="4" t="s">
        <v>487</v>
      </c>
      <c r="AH148" s="4" t="s">
        <v>487</v>
      </c>
      <c r="AI148" s="4" t="s">
        <v>487</v>
      </c>
      <c r="AJ148" s="4" t="s">
        <v>487</v>
      </c>
      <c r="AK148" s="4" t="s">
        <v>487</v>
      </c>
      <c r="AL148" s="4" t="s">
        <v>487</v>
      </c>
      <c r="AM148" s="4" t="s">
        <v>487</v>
      </c>
      <c r="AN148" s="4" t="s">
        <v>487</v>
      </c>
      <c r="AO148" s="4" t="s">
        <v>487</v>
      </c>
      <c r="AP148" s="4" t="s">
        <v>487</v>
      </c>
      <c r="AQ148" s="4" t="s">
        <v>487</v>
      </c>
      <c r="AR148" s="4" t="s">
        <v>140</v>
      </c>
      <c r="AS148" s="4" t="s">
        <v>135</v>
      </c>
      <c r="AT148" s="4" t="s">
        <v>1147</v>
      </c>
      <c r="AU148" s="4" t="s">
        <v>1174</v>
      </c>
      <c r="AV148" s="4" t="s">
        <v>207</v>
      </c>
      <c r="AW148" s="4" t="s">
        <v>1283</v>
      </c>
    </row>
    <row r="149" spans="1:49" ht="14.25" customHeight="1" x14ac:dyDescent="0.25">
      <c r="A149" s="4" t="s">
        <v>532</v>
      </c>
      <c r="B149" s="4" t="s">
        <v>42</v>
      </c>
      <c r="C149" s="4" t="s">
        <v>487</v>
      </c>
      <c r="D149" s="4" t="s">
        <v>487</v>
      </c>
      <c r="E149" s="4" t="s">
        <v>487</v>
      </c>
      <c r="F149" s="4" t="s">
        <v>207</v>
      </c>
      <c r="G149" s="4" t="s">
        <v>487</v>
      </c>
      <c r="H149" s="4" t="s">
        <v>487</v>
      </c>
      <c r="I149" s="4" t="s">
        <v>487</v>
      </c>
      <c r="J149" s="4" t="s">
        <v>67</v>
      </c>
      <c r="K149" s="4" t="s">
        <v>266</v>
      </c>
      <c r="L149" s="4" t="s">
        <v>203</v>
      </c>
      <c r="M149" s="4" t="s">
        <v>444</v>
      </c>
      <c r="N149" s="4" t="s">
        <v>64</v>
      </c>
      <c r="O149" s="4" t="s">
        <v>207</v>
      </c>
      <c r="P149" s="4" t="s">
        <v>487</v>
      </c>
      <c r="Q149" s="4" t="s">
        <v>487</v>
      </c>
      <c r="R149" s="4" t="s">
        <v>487</v>
      </c>
      <c r="S149" s="4" t="s">
        <v>487</v>
      </c>
      <c r="T149" s="4" t="s">
        <v>487</v>
      </c>
      <c r="U149" s="4" t="s">
        <v>487</v>
      </c>
      <c r="V149" s="4" t="s">
        <v>487</v>
      </c>
      <c r="W149" s="4" t="s">
        <v>487</v>
      </c>
      <c r="X149" s="7" t="s">
        <v>487</v>
      </c>
      <c r="Y149" s="7"/>
      <c r="Z149" s="4" t="s">
        <v>487</v>
      </c>
      <c r="AA149" s="4" t="s">
        <v>487</v>
      </c>
      <c r="AB149" s="4" t="s">
        <v>487</v>
      </c>
      <c r="AC149" s="4" t="s">
        <v>487</v>
      </c>
      <c r="AD149" s="4" t="s">
        <v>487</v>
      </c>
      <c r="AE149" s="4" t="s">
        <v>487</v>
      </c>
      <c r="AF149" s="4" t="s">
        <v>487</v>
      </c>
      <c r="AG149" s="4" t="s">
        <v>487</v>
      </c>
      <c r="AH149" s="4" t="s">
        <v>487</v>
      </c>
      <c r="AI149" s="4" t="s">
        <v>487</v>
      </c>
      <c r="AJ149" s="4" t="s">
        <v>487</v>
      </c>
      <c r="AK149" s="4" t="s">
        <v>487</v>
      </c>
      <c r="AL149" s="4" t="s">
        <v>487</v>
      </c>
      <c r="AM149" s="4" t="s">
        <v>487</v>
      </c>
      <c r="AN149" s="4" t="s">
        <v>487</v>
      </c>
      <c r="AO149" s="4" t="s">
        <v>487</v>
      </c>
      <c r="AP149" s="4" t="s">
        <v>487</v>
      </c>
      <c r="AQ149" s="4" t="s">
        <v>487</v>
      </c>
      <c r="AR149" s="4" t="s">
        <v>209</v>
      </c>
      <c r="AS149" s="4" t="s">
        <v>398</v>
      </c>
      <c r="AT149" s="4" t="s">
        <v>1164</v>
      </c>
      <c r="AU149" s="4" t="s">
        <v>1189</v>
      </c>
      <c r="AV149" s="4" t="s">
        <v>207</v>
      </c>
      <c r="AW149" s="4" t="s">
        <v>1284</v>
      </c>
    </row>
    <row r="150" spans="1:49" ht="14.25" customHeight="1" x14ac:dyDescent="0.25">
      <c r="A150" s="4" t="s">
        <v>532</v>
      </c>
      <c r="B150" s="4" t="s">
        <v>1143</v>
      </c>
      <c r="C150" s="4" t="s">
        <v>487</v>
      </c>
      <c r="D150" s="4" t="s">
        <v>487</v>
      </c>
      <c r="E150" s="4" t="s">
        <v>207</v>
      </c>
      <c r="F150" s="4" t="s">
        <v>487</v>
      </c>
      <c r="G150" s="4" t="s">
        <v>487</v>
      </c>
      <c r="H150" s="4" t="s">
        <v>207</v>
      </c>
      <c r="I150" s="4" t="s">
        <v>129</v>
      </c>
      <c r="J150" s="4" t="s">
        <v>65</v>
      </c>
      <c r="K150" s="4" t="s">
        <v>432</v>
      </c>
      <c r="L150" s="4" t="s">
        <v>344</v>
      </c>
      <c r="M150" s="4" t="s">
        <v>120</v>
      </c>
      <c r="N150" s="4" t="s">
        <v>272</v>
      </c>
      <c r="O150" s="4" t="s">
        <v>207</v>
      </c>
      <c r="P150" s="4" t="s">
        <v>487</v>
      </c>
      <c r="Q150" s="4" t="s">
        <v>487</v>
      </c>
      <c r="R150" s="4" t="s">
        <v>487</v>
      </c>
      <c r="S150" s="4" t="s">
        <v>487</v>
      </c>
      <c r="T150" s="4" t="s">
        <v>487</v>
      </c>
      <c r="U150" s="4" t="s">
        <v>487</v>
      </c>
      <c r="V150" s="4" t="s">
        <v>487</v>
      </c>
      <c r="W150" s="4" t="s">
        <v>487</v>
      </c>
      <c r="X150" s="7" t="s">
        <v>487</v>
      </c>
      <c r="Y150" s="7"/>
      <c r="Z150" s="4" t="s">
        <v>487</v>
      </c>
      <c r="AA150" s="4" t="s">
        <v>487</v>
      </c>
      <c r="AB150" s="4" t="s">
        <v>487</v>
      </c>
      <c r="AC150" s="4" t="s">
        <v>487</v>
      </c>
      <c r="AD150" s="4" t="s">
        <v>487</v>
      </c>
      <c r="AE150" s="4" t="s">
        <v>487</v>
      </c>
      <c r="AF150" s="4" t="s">
        <v>487</v>
      </c>
      <c r="AG150" s="4" t="s">
        <v>487</v>
      </c>
      <c r="AH150" s="4" t="s">
        <v>487</v>
      </c>
      <c r="AI150" s="4" t="s">
        <v>487</v>
      </c>
      <c r="AJ150" s="4" t="s">
        <v>487</v>
      </c>
      <c r="AK150" s="4" t="s">
        <v>487</v>
      </c>
      <c r="AL150" s="4" t="s">
        <v>487</v>
      </c>
      <c r="AM150" s="4" t="s">
        <v>487</v>
      </c>
      <c r="AN150" s="4" t="s">
        <v>487</v>
      </c>
      <c r="AO150" s="4" t="s">
        <v>487</v>
      </c>
      <c r="AP150" s="4" t="s">
        <v>487</v>
      </c>
      <c r="AQ150" s="4" t="s">
        <v>487</v>
      </c>
      <c r="AR150" s="4" t="s">
        <v>403</v>
      </c>
      <c r="AS150" s="4" t="s">
        <v>401</v>
      </c>
      <c r="AT150" s="4" t="s">
        <v>1164</v>
      </c>
      <c r="AU150" s="4" t="s">
        <v>1167</v>
      </c>
      <c r="AV150" s="4" t="s">
        <v>207</v>
      </c>
      <c r="AW150" s="4" t="s">
        <v>1285</v>
      </c>
    </row>
    <row r="151" spans="1:49" ht="15" customHeight="1" x14ac:dyDescent="0.25">
      <c r="A151" s="4" t="s">
        <v>532</v>
      </c>
      <c r="B151" s="4" t="s">
        <v>1144</v>
      </c>
      <c r="C151" s="4" t="s">
        <v>487</v>
      </c>
      <c r="D151" s="4" t="s">
        <v>207</v>
      </c>
      <c r="E151" s="4" t="s">
        <v>487</v>
      </c>
      <c r="F151" s="4" t="s">
        <v>487</v>
      </c>
      <c r="G151" s="4" t="s">
        <v>487</v>
      </c>
      <c r="H151" s="4" t="s">
        <v>207</v>
      </c>
      <c r="I151" s="4" t="s">
        <v>266</v>
      </c>
      <c r="J151" s="4" t="s">
        <v>200</v>
      </c>
      <c r="K151" s="4" t="s">
        <v>327</v>
      </c>
      <c r="L151" s="4" t="s">
        <v>276</v>
      </c>
      <c r="M151" s="4" t="s">
        <v>444</v>
      </c>
      <c r="N151" s="4" t="s">
        <v>129</v>
      </c>
      <c r="O151" s="4" t="s">
        <v>487</v>
      </c>
      <c r="P151" s="4" t="s">
        <v>487</v>
      </c>
      <c r="Q151" s="4" t="s">
        <v>487</v>
      </c>
      <c r="R151" s="4" t="s">
        <v>487</v>
      </c>
      <c r="S151" s="4" t="s">
        <v>487</v>
      </c>
      <c r="T151" s="4" t="s">
        <v>487</v>
      </c>
      <c r="U151" s="4" t="s">
        <v>487</v>
      </c>
      <c r="V151" s="4" t="s">
        <v>487</v>
      </c>
      <c r="W151" s="4" t="s">
        <v>487</v>
      </c>
      <c r="X151" s="7" t="s">
        <v>487</v>
      </c>
      <c r="Y151" s="7"/>
      <c r="Z151" s="4" t="s">
        <v>487</v>
      </c>
      <c r="AA151" s="4" t="s">
        <v>487</v>
      </c>
      <c r="AB151" s="4" t="s">
        <v>487</v>
      </c>
      <c r="AC151" s="4" t="s">
        <v>487</v>
      </c>
      <c r="AD151" s="4" t="s">
        <v>487</v>
      </c>
      <c r="AE151" s="4" t="s">
        <v>487</v>
      </c>
      <c r="AF151" s="4" t="s">
        <v>487</v>
      </c>
      <c r="AG151" s="4" t="s">
        <v>487</v>
      </c>
      <c r="AH151" s="4" t="s">
        <v>487</v>
      </c>
      <c r="AI151" s="4" t="s">
        <v>487</v>
      </c>
      <c r="AJ151" s="4" t="s">
        <v>487</v>
      </c>
      <c r="AK151" s="4" t="s">
        <v>487</v>
      </c>
      <c r="AL151" s="4" t="s">
        <v>487</v>
      </c>
      <c r="AM151" s="4" t="s">
        <v>487</v>
      </c>
      <c r="AN151" s="4" t="s">
        <v>487</v>
      </c>
      <c r="AO151" s="4" t="s">
        <v>487</v>
      </c>
      <c r="AP151" s="4" t="s">
        <v>487</v>
      </c>
      <c r="AQ151" s="4" t="s">
        <v>487</v>
      </c>
      <c r="AR151" s="4" t="s">
        <v>407</v>
      </c>
      <c r="AS151" s="4" t="s">
        <v>224</v>
      </c>
      <c r="AT151" s="4" t="s">
        <v>1147</v>
      </c>
      <c r="AU151" s="4" t="s">
        <v>1191</v>
      </c>
      <c r="AV151" s="4" t="s">
        <v>544</v>
      </c>
      <c r="AW151" s="4" t="s">
        <v>544</v>
      </c>
    </row>
    <row r="152" spans="1:49" ht="14.25" customHeight="1" x14ac:dyDescent="0.25">
      <c r="A152" s="4" t="s">
        <v>532</v>
      </c>
      <c r="B152" s="4" t="s">
        <v>1145</v>
      </c>
      <c r="C152" s="4" t="s">
        <v>487</v>
      </c>
      <c r="D152" s="4" t="s">
        <v>64</v>
      </c>
      <c r="E152" s="4" t="s">
        <v>487</v>
      </c>
      <c r="F152" s="4" t="s">
        <v>272</v>
      </c>
      <c r="G152" s="4" t="s">
        <v>64</v>
      </c>
      <c r="H152" s="4" t="s">
        <v>131</v>
      </c>
      <c r="I152" s="4" t="s">
        <v>124</v>
      </c>
      <c r="J152" s="4" t="s">
        <v>200</v>
      </c>
      <c r="K152" s="4" t="s">
        <v>1050</v>
      </c>
      <c r="L152" s="4" t="s">
        <v>112</v>
      </c>
      <c r="M152" s="4" t="s">
        <v>266</v>
      </c>
      <c r="N152" s="4" t="s">
        <v>67</v>
      </c>
      <c r="O152" s="4" t="s">
        <v>207</v>
      </c>
      <c r="P152" s="4" t="s">
        <v>487</v>
      </c>
      <c r="Q152" s="4" t="s">
        <v>487</v>
      </c>
      <c r="R152" s="4" t="s">
        <v>487</v>
      </c>
      <c r="S152" s="4" t="s">
        <v>487</v>
      </c>
      <c r="T152" s="4" t="s">
        <v>487</v>
      </c>
      <c r="U152" s="4" t="s">
        <v>487</v>
      </c>
      <c r="V152" s="4" t="s">
        <v>487</v>
      </c>
      <c r="W152" s="4" t="s">
        <v>487</v>
      </c>
      <c r="X152" s="7" t="s">
        <v>487</v>
      </c>
      <c r="Y152" s="7"/>
      <c r="Z152" s="4" t="s">
        <v>487</v>
      </c>
      <c r="AA152" s="4" t="s">
        <v>487</v>
      </c>
      <c r="AB152" s="4" t="s">
        <v>487</v>
      </c>
      <c r="AC152" s="4" t="s">
        <v>487</v>
      </c>
      <c r="AD152" s="4" t="s">
        <v>487</v>
      </c>
      <c r="AE152" s="4" t="s">
        <v>487</v>
      </c>
      <c r="AF152" s="4" t="s">
        <v>487</v>
      </c>
      <c r="AG152" s="4" t="s">
        <v>487</v>
      </c>
      <c r="AH152" s="4" t="s">
        <v>487</v>
      </c>
      <c r="AI152" s="4" t="s">
        <v>487</v>
      </c>
      <c r="AJ152" s="4" t="s">
        <v>487</v>
      </c>
      <c r="AK152" s="4" t="s">
        <v>487</v>
      </c>
      <c r="AL152" s="4" t="s">
        <v>487</v>
      </c>
      <c r="AM152" s="4" t="s">
        <v>487</v>
      </c>
      <c r="AN152" s="4" t="s">
        <v>487</v>
      </c>
      <c r="AO152" s="4" t="s">
        <v>487</v>
      </c>
      <c r="AP152" s="4" t="s">
        <v>487</v>
      </c>
      <c r="AQ152" s="4" t="s">
        <v>487</v>
      </c>
      <c r="AR152" s="4" t="s">
        <v>409</v>
      </c>
      <c r="AS152" s="4" t="s">
        <v>237</v>
      </c>
      <c r="AT152" s="4" t="s">
        <v>1147</v>
      </c>
      <c r="AU152" s="4" t="s">
        <v>1245</v>
      </c>
      <c r="AV152" s="4" t="s">
        <v>207</v>
      </c>
      <c r="AW152" s="4" t="s">
        <v>71</v>
      </c>
    </row>
    <row r="153" spans="1:49" ht="14.25" customHeight="1" x14ac:dyDescent="0.25">
      <c r="A153" s="4" t="s">
        <v>532</v>
      </c>
      <c r="B153" s="4" t="s">
        <v>1146</v>
      </c>
      <c r="C153" s="4" t="s">
        <v>487</v>
      </c>
      <c r="D153" s="4" t="s">
        <v>207</v>
      </c>
      <c r="E153" s="4" t="s">
        <v>207</v>
      </c>
      <c r="F153" s="4" t="s">
        <v>487</v>
      </c>
      <c r="G153" s="4" t="s">
        <v>207</v>
      </c>
      <c r="H153" s="4" t="s">
        <v>67</v>
      </c>
      <c r="I153" s="4" t="s">
        <v>444</v>
      </c>
      <c r="J153" s="4" t="s">
        <v>381</v>
      </c>
      <c r="K153" s="4" t="s">
        <v>1152</v>
      </c>
      <c r="L153" s="4" t="s">
        <v>377</v>
      </c>
      <c r="M153" s="4" t="s">
        <v>66</v>
      </c>
      <c r="N153" s="4" t="s">
        <v>207</v>
      </c>
      <c r="O153" s="4" t="s">
        <v>487</v>
      </c>
      <c r="P153" s="4" t="s">
        <v>487</v>
      </c>
      <c r="Q153" s="4" t="s">
        <v>487</v>
      </c>
      <c r="R153" s="4" t="s">
        <v>487</v>
      </c>
      <c r="S153" s="4" t="s">
        <v>487</v>
      </c>
      <c r="T153" s="4" t="s">
        <v>487</v>
      </c>
      <c r="U153" s="4" t="s">
        <v>487</v>
      </c>
      <c r="V153" s="4" t="s">
        <v>487</v>
      </c>
      <c r="W153" s="4" t="s">
        <v>487</v>
      </c>
      <c r="X153" s="7" t="s">
        <v>487</v>
      </c>
      <c r="Y153" s="7"/>
      <c r="Z153" s="4" t="s">
        <v>487</v>
      </c>
      <c r="AA153" s="4" t="s">
        <v>487</v>
      </c>
      <c r="AB153" s="4" t="s">
        <v>487</v>
      </c>
      <c r="AC153" s="4" t="s">
        <v>487</v>
      </c>
      <c r="AD153" s="4" t="s">
        <v>487</v>
      </c>
      <c r="AE153" s="4" t="s">
        <v>487</v>
      </c>
      <c r="AF153" s="4" t="s">
        <v>487</v>
      </c>
      <c r="AG153" s="4" t="s">
        <v>487</v>
      </c>
      <c r="AH153" s="4" t="s">
        <v>487</v>
      </c>
      <c r="AI153" s="4" t="s">
        <v>487</v>
      </c>
      <c r="AJ153" s="4" t="s">
        <v>487</v>
      </c>
      <c r="AK153" s="4" t="s">
        <v>487</v>
      </c>
      <c r="AL153" s="4" t="s">
        <v>487</v>
      </c>
      <c r="AM153" s="4" t="s">
        <v>487</v>
      </c>
      <c r="AN153" s="4" t="s">
        <v>487</v>
      </c>
      <c r="AO153" s="4" t="s">
        <v>487</v>
      </c>
      <c r="AP153" s="4" t="s">
        <v>487</v>
      </c>
      <c r="AQ153" s="4" t="s">
        <v>487</v>
      </c>
      <c r="AR153" s="4" t="s">
        <v>412</v>
      </c>
      <c r="AS153" s="4" t="s">
        <v>237</v>
      </c>
      <c r="AT153" s="4" t="s">
        <v>1147</v>
      </c>
      <c r="AU153" s="4" t="s">
        <v>1286</v>
      </c>
      <c r="AV153" s="4" t="s">
        <v>544</v>
      </c>
      <c r="AW153" s="4" t="s">
        <v>544</v>
      </c>
    </row>
    <row r="154" spans="1:49" ht="14.25" customHeight="1" x14ac:dyDescent="0.25">
      <c r="A154" s="4" t="s">
        <v>532</v>
      </c>
      <c r="B154" s="4" t="s">
        <v>1149</v>
      </c>
      <c r="C154" s="4" t="s">
        <v>487</v>
      </c>
      <c r="D154" s="4" t="s">
        <v>487</v>
      </c>
      <c r="E154" s="4" t="s">
        <v>487</v>
      </c>
      <c r="F154" s="4" t="s">
        <v>487</v>
      </c>
      <c r="G154" s="4" t="s">
        <v>207</v>
      </c>
      <c r="H154" s="4" t="s">
        <v>129</v>
      </c>
      <c r="I154" s="4" t="s">
        <v>123</v>
      </c>
      <c r="J154" s="4" t="s">
        <v>276</v>
      </c>
      <c r="K154" s="4" t="s">
        <v>1050</v>
      </c>
      <c r="L154" s="4" t="s">
        <v>901</v>
      </c>
      <c r="M154" s="4" t="s">
        <v>123</v>
      </c>
      <c r="N154" s="4" t="s">
        <v>64</v>
      </c>
      <c r="O154" s="4" t="s">
        <v>487</v>
      </c>
      <c r="P154" s="4" t="s">
        <v>487</v>
      </c>
      <c r="Q154" s="4" t="s">
        <v>487</v>
      </c>
      <c r="R154" s="4" t="s">
        <v>487</v>
      </c>
      <c r="S154" s="4" t="s">
        <v>487</v>
      </c>
      <c r="T154" s="4" t="s">
        <v>487</v>
      </c>
      <c r="U154" s="4" t="s">
        <v>487</v>
      </c>
      <c r="V154" s="4" t="s">
        <v>487</v>
      </c>
      <c r="W154" s="4" t="s">
        <v>487</v>
      </c>
      <c r="X154" s="7" t="s">
        <v>487</v>
      </c>
      <c r="Y154" s="7"/>
      <c r="Z154" s="4" t="s">
        <v>487</v>
      </c>
      <c r="AA154" s="4" t="s">
        <v>487</v>
      </c>
      <c r="AB154" s="4" t="s">
        <v>487</v>
      </c>
      <c r="AC154" s="4" t="s">
        <v>487</v>
      </c>
      <c r="AD154" s="4" t="s">
        <v>487</v>
      </c>
      <c r="AE154" s="4" t="s">
        <v>487</v>
      </c>
      <c r="AF154" s="4" t="s">
        <v>487</v>
      </c>
      <c r="AG154" s="4" t="s">
        <v>487</v>
      </c>
      <c r="AH154" s="4" t="s">
        <v>487</v>
      </c>
      <c r="AI154" s="4" t="s">
        <v>487</v>
      </c>
      <c r="AJ154" s="4" t="s">
        <v>487</v>
      </c>
      <c r="AK154" s="4" t="s">
        <v>487</v>
      </c>
      <c r="AL154" s="4" t="s">
        <v>487</v>
      </c>
      <c r="AM154" s="4" t="s">
        <v>487</v>
      </c>
      <c r="AN154" s="4" t="s">
        <v>487</v>
      </c>
      <c r="AO154" s="4" t="s">
        <v>487</v>
      </c>
      <c r="AP154" s="4" t="s">
        <v>487</v>
      </c>
      <c r="AQ154" s="4" t="s">
        <v>487</v>
      </c>
      <c r="AR154" s="4" t="s">
        <v>415</v>
      </c>
      <c r="AS154" s="4" t="s">
        <v>85</v>
      </c>
      <c r="AT154" s="4" t="s">
        <v>1147</v>
      </c>
      <c r="AU154" s="4" t="s">
        <v>1287</v>
      </c>
      <c r="AV154" s="4" t="s">
        <v>544</v>
      </c>
      <c r="AW154" s="4" t="s">
        <v>544</v>
      </c>
    </row>
    <row r="155" spans="1:49" ht="14.25" customHeight="1" x14ac:dyDescent="0.25">
      <c r="A155" s="4" t="s">
        <v>532</v>
      </c>
      <c r="B155" s="4" t="s">
        <v>1151</v>
      </c>
      <c r="C155" s="4" t="s">
        <v>487</v>
      </c>
      <c r="D155" s="4" t="s">
        <v>487</v>
      </c>
      <c r="E155" s="4" t="s">
        <v>487</v>
      </c>
      <c r="F155" s="4" t="s">
        <v>487</v>
      </c>
      <c r="G155" s="4" t="s">
        <v>207</v>
      </c>
      <c r="H155" s="4" t="s">
        <v>129</v>
      </c>
      <c r="I155" s="4" t="s">
        <v>66</v>
      </c>
      <c r="J155" s="4" t="s">
        <v>949</v>
      </c>
      <c r="K155" s="4" t="s">
        <v>113</v>
      </c>
      <c r="L155" s="4" t="s">
        <v>213</v>
      </c>
      <c r="M155" s="4" t="s">
        <v>266</v>
      </c>
      <c r="N155" s="4" t="s">
        <v>129</v>
      </c>
      <c r="O155" s="4" t="s">
        <v>207</v>
      </c>
      <c r="P155" s="4" t="s">
        <v>487</v>
      </c>
      <c r="Q155" s="4" t="s">
        <v>487</v>
      </c>
      <c r="R155" s="4" t="s">
        <v>487</v>
      </c>
      <c r="S155" s="4" t="s">
        <v>487</v>
      </c>
      <c r="T155" s="4" t="s">
        <v>487</v>
      </c>
      <c r="U155" s="4" t="s">
        <v>487</v>
      </c>
      <c r="V155" s="4" t="s">
        <v>487</v>
      </c>
      <c r="W155" s="4" t="s">
        <v>487</v>
      </c>
      <c r="X155" s="7" t="s">
        <v>487</v>
      </c>
      <c r="Y155" s="7"/>
      <c r="Z155" s="4" t="s">
        <v>487</v>
      </c>
      <c r="AA155" s="4" t="s">
        <v>487</v>
      </c>
      <c r="AB155" s="4" t="s">
        <v>487</v>
      </c>
      <c r="AC155" s="4" t="s">
        <v>487</v>
      </c>
      <c r="AD155" s="4" t="s">
        <v>487</v>
      </c>
      <c r="AE155" s="4" t="s">
        <v>487</v>
      </c>
      <c r="AF155" s="4" t="s">
        <v>487</v>
      </c>
      <c r="AG155" s="4" t="s">
        <v>487</v>
      </c>
      <c r="AH155" s="4" t="s">
        <v>487</v>
      </c>
      <c r="AI155" s="4" t="s">
        <v>487</v>
      </c>
      <c r="AJ155" s="4" t="s">
        <v>487</v>
      </c>
      <c r="AK155" s="4" t="s">
        <v>487</v>
      </c>
      <c r="AL155" s="4" t="s">
        <v>487</v>
      </c>
      <c r="AM155" s="4" t="s">
        <v>487</v>
      </c>
      <c r="AN155" s="4" t="s">
        <v>487</v>
      </c>
      <c r="AO155" s="4" t="s">
        <v>487</v>
      </c>
      <c r="AP155" s="4" t="s">
        <v>487</v>
      </c>
      <c r="AQ155" s="4" t="s">
        <v>487</v>
      </c>
      <c r="AR155" s="4" t="s">
        <v>407</v>
      </c>
      <c r="AS155" s="4" t="s">
        <v>237</v>
      </c>
      <c r="AT155" s="4" t="s">
        <v>1147</v>
      </c>
      <c r="AU155" s="4" t="s">
        <v>1191</v>
      </c>
      <c r="AV155" s="4" t="s">
        <v>207</v>
      </c>
      <c r="AW155" s="4" t="s">
        <v>1195</v>
      </c>
    </row>
    <row r="156" spans="1:49" ht="15" customHeight="1" x14ac:dyDescent="0.25">
      <c r="A156" s="4" t="s">
        <v>532</v>
      </c>
      <c r="B156" s="4" t="s">
        <v>1154</v>
      </c>
      <c r="C156" s="4" t="s">
        <v>487</v>
      </c>
      <c r="D156" s="4" t="s">
        <v>487</v>
      </c>
      <c r="E156" s="4" t="s">
        <v>487</v>
      </c>
      <c r="F156" s="4" t="s">
        <v>487</v>
      </c>
      <c r="G156" s="4" t="s">
        <v>487</v>
      </c>
      <c r="H156" s="4" t="s">
        <v>129</v>
      </c>
      <c r="I156" s="4" t="s">
        <v>67</v>
      </c>
      <c r="J156" s="4" t="s">
        <v>381</v>
      </c>
      <c r="K156" s="4" t="s">
        <v>1020</v>
      </c>
      <c r="L156" s="4" t="s">
        <v>343</v>
      </c>
      <c r="M156" s="4" t="s">
        <v>207</v>
      </c>
      <c r="N156" s="4" t="s">
        <v>207</v>
      </c>
      <c r="O156" s="4" t="s">
        <v>207</v>
      </c>
      <c r="P156" s="4" t="s">
        <v>487</v>
      </c>
      <c r="Q156" s="4" t="s">
        <v>487</v>
      </c>
      <c r="R156" s="4" t="s">
        <v>487</v>
      </c>
      <c r="S156" s="4" t="s">
        <v>487</v>
      </c>
      <c r="T156" s="4" t="s">
        <v>487</v>
      </c>
      <c r="U156" s="4" t="s">
        <v>487</v>
      </c>
      <c r="V156" s="4" t="s">
        <v>487</v>
      </c>
      <c r="W156" s="4" t="s">
        <v>487</v>
      </c>
      <c r="X156" s="7" t="s">
        <v>487</v>
      </c>
      <c r="Y156" s="7"/>
      <c r="Z156" s="4" t="s">
        <v>487</v>
      </c>
      <c r="AA156" s="4" t="s">
        <v>487</v>
      </c>
      <c r="AB156" s="4" t="s">
        <v>487</v>
      </c>
      <c r="AC156" s="4" t="s">
        <v>487</v>
      </c>
      <c r="AD156" s="4" t="s">
        <v>487</v>
      </c>
      <c r="AE156" s="4" t="s">
        <v>487</v>
      </c>
      <c r="AF156" s="4" t="s">
        <v>487</v>
      </c>
      <c r="AG156" s="4" t="s">
        <v>487</v>
      </c>
      <c r="AH156" s="4" t="s">
        <v>487</v>
      </c>
      <c r="AI156" s="4" t="s">
        <v>487</v>
      </c>
      <c r="AJ156" s="4" t="s">
        <v>487</v>
      </c>
      <c r="AK156" s="4" t="s">
        <v>487</v>
      </c>
      <c r="AL156" s="4" t="s">
        <v>487</v>
      </c>
      <c r="AM156" s="4" t="s">
        <v>487</v>
      </c>
      <c r="AN156" s="4" t="s">
        <v>487</v>
      </c>
      <c r="AO156" s="4" t="s">
        <v>487</v>
      </c>
      <c r="AP156" s="4" t="s">
        <v>487</v>
      </c>
      <c r="AQ156" s="4" t="s">
        <v>487</v>
      </c>
      <c r="AR156" s="4" t="s">
        <v>419</v>
      </c>
      <c r="AS156" s="4" t="s">
        <v>418</v>
      </c>
      <c r="AT156" s="4" t="s">
        <v>1147</v>
      </c>
      <c r="AU156" s="4" t="s">
        <v>1288</v>
      </c>
      <c r="AV156" s="4" t="s">
        <v>207</v>
      </c>
      <c r="AW156" s="4" t="s">
        <v>1289</v>
      </c>
    </row>
    <row r="157" spans="1:49" ht="14.25" customHeight="1" x14ac:dyDescent="0.25">
      <c r="A157" s="4" t="s">
        <v>532</v>
      </c>
      <c r="B157" s="4" t="s">
        <v>1156</v>
      </c>
      <c r="C157" s="4" t="s">
        <v>487</v>
      </c>
      <c r="D157" s="4" t="s">
        <v>487</v>
      </c>
      <c r="E157" s="4" t="s">
        <v>487</v>
      </c>
      <c r="F157" s="4" t="s">
        <v>487</v>
      </c>
      <c r="G157" s="4" t="s">
        <v>487</v>
      </c>
      <c r="H157" s="4" t="s">
        <v>487</v>
      </c>
      <c r="I157" s="4" t="s">
        <v>67</v>
      </c>
      <c r="J157" s="4" t="s">
        <v>120</v>
      </c>
      <c r="K157" s="4" t="s">
        <v>327</v>
      </c>
      <c r="L157" s="4" t="s">
        <v>432</v>
      </c>
      <c r="M157" s="4" t="s">
        <v>272</v>
      </c>
      <c r="N157" s="4" t="s">
        <v>487</v>
      </c>
      <c r="O157" s="4" t="s">
        <v>487</v>
      </c>
      <c r="P157" s="4" t="s">
        <v>487</v>
      </c>
      <c r="Q157" s="4" t="s">
        <v>487</v>
      </c>
      <c r="R157" s="4" t="s">
        <v>487</v>
      </c>
      <c r="S157" s="4" t="s">
        <v>487</v>
      </c>
      <c r="T157" s="4" t="s">
        <v>487</v>
      </c>
      <c r="U157" s="4" t="s">
        <v>487</v>
      </c>
      <c r="V157" s="4" t="s">
        <v>487</v>
      </c>
      <c r="W157" s="4" t="s">
        <v>487</v>
      </c>
      <c r="X157" s="7" t="s">
        <v>487</v>
      </c>
      <c r="Y157" s="7"/>
      <c r="Z157" s="4" t="s">
        <v>487</v>
      </c>
      <c r="AA157" s="4" t="s">
        <v>487</v>
      </c>
      <c r="AB157" s="4" t="s">
        <v>487</v>
      </c>
      <c r="AC157" s="4" t="s">
        <v>487</v>
      </c>
      <c r="AD157" s="4" t="s">
        <v>487</v>
      </c>
      <c r="AE157" s="4" t="s">
        <v>487</v>
      </c>
      <c r="AF157" s="4" t="s">
        <v>487</v>
      </c>
      <c r="AG157" s="4" t="s">
        <v>487</v>
      </c>
      <c r="AH157" s="4" t="s">
        <v>487</v>
      </c>
      <c r="AI157" s="4" t="s">
        <v>487</v>
      </c>
      <c r="AJ157" s="4" t="s">
        <v>487</v>
      </c>
      <c r="AK157" s="4" t="s">
        <v>487</v>
      </c>
      <c r="AL157" s="4" t="s">
        <v>487</v>
      </c>
      <c r="AM157" s="4" t="s">
        <v>487</v>
      </c>
      <c r="AN157" s="4" t="s">
        <v>487</v>
      </c>
      <c r="AO157" s="4" t="s">
        <v>487</v>
      </c>
      <c r="AP157" s="4" t="s">
        <v>487</v>
      </c>
      <c r="AQ157" s="4" t="s">
        <v>487</v>
      </c>
      <c r="AR157" s="4" t="s">
        <v>221</v>
      </c>
      <c r="AS157" s="4" t="s">
        <v>422</v>
      </c>
      <c r="AT157" s="4" t="s">
        <v>1147</v>
      </c>
      <c r="AU157" s="4" t="s">
        <v>1290</v>
      </c>
      <c r="AV157" s="4" t="s">
        <v>544</v>
      </c>
      <c r="AW157" s="4" t="s">
        <v>544</v>
      </c>
    </row>
    <row r="158" spans="1:49" ht="14.25" customHeight="1" x14ac:dyDescent="0.25">
      <c r="A158" s="4" t="s">
        <v>532</v>
      </c>
      <c r="B158" s="4" t="s">
        <v>1158</v>
      </c>
      <c r="C158" s="4" t="s">
        <v>487</v>
      </c>
      <c r="D158" s="4" t="s">
        <v>487</v>
      </c>
      <c r="E158" s="4" t="s">
        <v>487</v>
      </c>
      <c r="F158" s="4" t="s">
        <v>487</v>
      </c>
      <c r="G158" s="4" t="s">
        <v>487</v>
      </c>
      <c r="H158" s="4" t="s">
        <v>487</v>
      </c>
      <c r="I158" s="4" t="s">
        <v>67</v>
      </c>
      <c r="J158" s="4" t="s">
        <v>344</v>
      </c>
      <c r="K158" s="4" t="s">
        <v>213</v>
      </c>
      <c r="L158" s="4" t="s">
        <v>336</v>
      </c>
      <c r="M158" s="4" t="s">
        <v>67</v>
      </c>
      <c r="N158" s="4" t="s">
        <v>207</v>
      </c>
      <c r="O158" s="4" t="s">
        <v>487</v>
      </c>
      <c r="P158" s="4" t="s">
        <v>487</v>
      </c>
      <c r="Q158" s="4" t="s">
        <v>487</v>
      </c>
      <c r="R158" s="4" t="s">
        <v>487</v>
      </c>
      <c r="S158" s="4" t="s">
        <v>487</v>
      </c>
      <c r="T158" s="4" t="s">
        <v>487</v>
      </c>
      <c r="U158" s="4" t="s">
        <v>487</v>
      </c>
      <c r="V158" s="4" t="s">
        <v>487</v>
      </c>
      <c r="W158" s="4" t="s">
        <v>487</v>
      </c>
      <c r="X158" s="7" t="s">
        <v>487</v>
      </c>
      <c r="Y158" s="7"/>
      <c r="Z158" s="4" t="s">
        <v>487</v>
      </c>
      <c r="AA158" s="4" t="s">
        <v>487</v>
      </c>
      <c r="AB158" s="4" t="s">
        <v>487</v>
      </c>
      <c r="AC158" s="4" t="s">
        <v>487</v>
      </c>
      <c r="AD158" s="4" t="s">
        <v>487</v>
      </c>
      <c r="AE158" s="4" t="s">
        <v>487</v>
      </c>
      <c r="AF158" s="4" t="s">
        <v>487</v>
      </c>
      <c r="AG158" s="4" t="s">
        <v>487</v>
      </c>
      <c r="AH158" s="4" t="s">
        <v>487</v>
      </c>
      <c r="AI158" s="4" t="s">
        <v>487</v>
      </c>
      <c r="AJ158" s="4" t="s">
        <v>487</v>
      </c>
      <c r="AK158" s="4" t="s">
        <v>487</v>
      </c>
      <c r="AL158" s="4" t="s">
        <v>487</v>
      </c>
      <c r="AM158" s="4" t="s">
        <v>487</v>
      </c>
      <c r="AN158" s="4" t="s">
        <v>487</v>
      </c>
      <c r="AO158" s="4" t="s">
        <v>487</v>
      </c>
      <c r="AP158" s="4" t="s">
        <v>487</v>
      </c>
      <c r="AQ158" s="4" t="s">
        <v>487</v>
      </c>
      <c r="AR158" s="4" t="s">
        <v>427</v>
      </c>
      <c r="AS158" s="4" t="s">
        <v>425</v>
      </c>
      <c r="AT158" s="4" t="s">
        <v>1147</v>
      </c>
      <c r="AU158" s="4" t="s">
        <v>1198</v>
      </c>
      <c r="AV158" s="4" t="s">
        <v>544</v>
      </c>
      <c r="AW158" s="4" t="s">
        <v>544</v>
      </c>
    </row>
    <row r="159" spans="1:49" ht="14.25" customHeight="1" x14ac:dyDescent="0.25">
      <c r="A159" s="4" t="s">
        <v>532</v>
      </c>
      <c r="B159" s="4" t="s">
        <v>1161</v>
      </c>
      <c r="C159" s="4" t="s">
        <v>487</v>
      </c>
      <c r="D159" s="4" t="s">
        <v>487</v>
      </c>
      <c r="E159" s="4" t="s">
        <v>487</v>
      </c>
      <c r="F159" s="4" t="s">
        <v>487</v>
      </c>
      <c r="G159" s="4" t="s">
        <v>272</v>
      </c>
      <c r="H159" s="4" t="s">
        <v>487</v>
      </c>
      <c r="I159" s="4" t="s">
        <v>129</v>
      </c>
      <c r="J159" s="4" t="s">
        <v>203</v>
      </c>
      <c r="K159" s="4" t="s">
        <v>124</v>
      </c>
      <c r="L159" s="4" t="s">
        <v>336</v>
      </c>
      <c r="M159" s="4" t="s">
        <v>272</v>
      </c>
      <c r="N159" s="4" t="s">
        <v>207</v>
      </c>
      <c r="O159" s="4" t="s">
        <v>487</v>
      </c>
      <c r="P159" s="4" t="s">
        <v>487</v>
      </c>
      <c r="Q159" s="4" t="s">
        <v>487</v>
      </c>
      <c r="R159" s="4" t="s">
        <v>487</v>
      </c>
      <c r="S159" s="4" t="s">
        <v>487</v>
      </c>
      <c r="T159" s="4" t="s">
        <v>487</v>
      </c>
      <c r="U159" s="4" t="s">
        <v>487</v>
      </c>
      <c r="V159" s="4" t="s">
        <v>487</v>
      </c>
      <c r="W159" s="4" t="s">
        <v>487</v>
      </c>
      <c r="X159" s="7" t="s">
        <v>487</v>
      </c>
      <c r="Y159" s="7"/>
      <c r="Z159" s="4" t="s">
        <v>487</v>
      </c>
      <c r="AA159" s="4" t="s">
        <v>487</v>
      </c>
      <c r="AB159" s="4" t="s">
        <v>487</v>
      </c>
      <c r="AC159" s="4" t="s">
        <v>487</v>
      </c>
      <c r="AD159" s="4" t="s">
        <v>487</v>
      </c>
      <c r="AE159" s="4" t="s">
        <v>487</v>
      </c>
      <c r="AF159" s="4" t="s">
        <v>487</v>
      </c>
      <c r="AG159" s="4" t="s">
        <v>487</v>
      </c>
      <c r="AH159" s="4" t="s">
        <v>487</v>
      </c>
      <c r="AI159" s="4" t="s">
        <v>487</v>
      </c>
      <c r="AJ159" s="4" t="s">
        <v>487</v>
      </c>
      <c r="AK159" s="4" t="s">
        <v>487</v>
      </c>
      <c r="AL159" s="4" t="s">
        <v>487</v>
      </c>
      <c r="AM159" s="4" t="s">
        <v>487</v>
      </c>
      <c r="AN159" s="4" t="s">
        <v>487</v>
      </c>
      <c r="AO159" s="4" t="s">
        <v>487</v>
      </c>
      <c r="AP159" s="4" t="s">
        <v>487</v>
      </c>
      <c r="AQ159" s="4" t="s">
        <v>487</v>
      </c>
      <c r="AR159" s="4" t="s">
        <v>217</v>
      </c>
      <c r="AS159" s="4" t="s">
        <v>422</v>
      </c>
      <c r="AT159" s="4" t="s">
        <v>1147</v>
      </c>
      <c r="AU159" s="4" t="s">
        <v>1291</v>
      </c>
      <c r="AV159" s="4" t="s">
        <v>544</v>
      </c>
      <c r="AW159" s="4" t="s">
        <v>544</v>
      </c>
    </row>
    <row r="160" spans="1:49" ht="14.25" customHeight="1" x14ac:dyDescent="0.25">
      <c r="A160" s="4" t="s">
        <v>532</v>
      </c>
      <c r="B160" s="4" t="s">
        <v>1163</v>
      </c>
      <c r="C160" s="4" t="s">
        <v>487</v>
      </c>
      <c r="D160" s="4" t="s">
        <v>487</v>
      </c>
      <c r="E160" s="4" t="s">
        <v>487</v>
      </c>
      <c r="F160" s="4" t="s">
        <v>487</v>
      </c>
      <c r="G160" s="4" t="s">
        <v>487</v>
      </c>
      <c r="H160" s="4" t="s">
        <v>487</v>
      </c>
      <c r="I160" s="4" t="s">
        <v>487</v>
      </c>
      <c r="J160" s="4" t="s">
        <v>65</v>
      </c>
      <c r="K160" s="4" t="s">
        <v>68</v>
      </c>
      <c r="L160" s="4" t="s">
        <v>65</v>
      </c>
      <c r="M160" s="4" t="s">
        <v>67</v>
      </c>
      <c r="N160" s="4" t="s">
        <v>487</v>
      </c>
      <c r="O160" s="4" t="s">
        <v>487</v>
      </c>
      <c r="P160" s="4" t="s">
        <v>487</v>
      </c>
      <c r="Q160" s="4" t="s">
        <v>487</v>
      </c>
      <c r="R160" s="4" t="s">
        <v>487</v>
      </c>
      <c r="S160" s="4" t="s">
        <v>487</v>
      </c>
      <c r="T160" s="4" t="s">
        <v>487</v>
      </c>
      <c r="U160" s="4" t="s">
        <v>487</v>
      </c>
      <c r="V160" s="4" t="s">
        <v>487</v>
      </c>
      <c r="W160" s="4" t="s">
        <v>487</v>
      </c>
      <c r="X160" s="7" t="s">
        <v>487</v>
      </c>
      <c r="Y160" s="7"/>
      <c r="Z160" s="4" t="s">
        <v>487</v>
      </c>
      <c r="AA160" s="4" t="s">
        <v>487</v>
      </c>
      <c r="AB160" s="4" t="s">
        <v>487</v>
      </c>
      <c r="AC160" s="4" t="s">
        <v>487</v>
      </c>
      <c r="AD160" s="4" t="s">
        <v>487</v>
      </c>
      <c r="AE160" s="4" t="s">
        <v>487</v>
      </c>
      <c r="AF160" s="4" t="s">
        <v>487</v>
      </c>
      <c r="AG160" s="4" t="s">
        <v>487</v>
      </c>
      <c r="AH160" s="4" t="s">
        <v>487</v>
      </c>
      <c r="AI160" s="4" t="s">
        <v>487</v>
      </c>
      <c r="AJ160" s="4" t="s">
        <v>487</v>
      </c>
      <c r="AK160" s="4" t="s">
        <v>487</v>
      </c>
      <c r="AL160" s="4" t="s">
        <v>487</v>
      </c>
      <c r="AM160" s="4" t="s">
        <v>487</v>
      </c>
      <c r="AN160" s="4" t="s">
        <v>487</v>
      </c>
      <c r="AO160" s="4" t="s">
        <v>487</v>
      </c>
      <c r="AP160" s="4" t="s">
        <v>487</v>
      </c>
      <c r="AQ160" s="4" t="s">
        <v>487</v>
      </c>
      <c r="AR160" s="4" t="s">
        <v>381</v>
      </c>
      <c r="AS160" s="4" t="s">
        <v>430</v>
      </c>
      <c r="AT160" s="4" t="s">
        <v>1147</v>
      </c>
      <c r="AU160" s="4" t="s">
        <v>1287</v>
      </c>
      <c r="AV160" s="4" t="s">
        <v>544</v>
      </c>
      <c r="AW160" s="4" t="s">
        <v>544</v>
      </c>
    </row>
    <row r="161" spans="1:49" ht="15" customHeight="1" x14ac:dyDescent="0.25">
      <c r="A161" s="4" t="s">
        <v>532</v>
      </c>
      <c r="B161" s="4" t="s">
        <v>1166</v>
      </c>
      <c r="C161" s="4" t="s">
        <v>487</v>
      </c>
      <c r="D161" s="4" t="s">
        <v>487</v>
      </c>
      <c r="E161" s="4" t="s">
        <v>487</v>
      </c>
      <c r="F161" s="4" t="s">
        <v>487</v>
      </c>
      <c r="G161" s="4" t="s">
        <v>487</v>
      </c>
      <c r="H161" s="4" t="s">
        <v>487</v>
      </c>
      <c r="I161" s="4" t="s">
        <v>129</v>
      </c>
      <c r="J161" s="4" t="s">
        <v>65</v>
      </c>
      <c r="K161" s="4" t="s">
        <v>266</v>
      </c>
      <c r="L161" s="4" t="s">
        <v>67</v>
      </c>
      <c r="M161" s="4" t="s">
        <v>207</v>
      </c>
      <c r="N161" s="4" t="s">
        <v>272</v>
      </c>
      <c r="O161" s="4" t="s">
        <v>487</v>
      </c>
      <c r="P161" s="4" t="s">
        <v>487</v>
      </c>
      <c r="Q161" s="4" t="s">
        <v>487</v>
      </c>
      <c r="R161" s="4" t="s">
        <v>487</v>
      </c>
      <c r="S161" s="4" t="s">
        <v>487</v>
      </c>
      <c r="T161" s="4" t="s">
        <v>487</v>
      </c>
      <c r="U161" s="4" t="s">
        <v>487</v>
      </c>
      <c r="V161" s="4" t="s">
        <v>487</v>
      </c>
      <c r="W161" s="4" t="s">
        <v>487</v>
      </c>
      <c r="X161" s="7" t="s">
        <v>487</v>
      </c>
      <c r="Y161" s="7"/>
      <c r="Z161" s="4" t="s">
        <v>487</v>
      </c>
      <c r="AA161" s="4" t="s">
        <v>487</v>
      </c>
      <c r="AB161" s="4" t="s">
        <v>487</v>
      </c>
      <c r="AC161" s="4" t="s">
        <v>487</v>
      </c>
      <c r="AD161" s="4" t="s">
        <v>487</v>
      </c>
      <c r="AE161" s="4" t="s">
        <v>487</v>
      </c>
      <c r="AF161" s="4" t="s">
        <v>487</v>
      </c>
      <c r="AG161" s="4" t="s">
        <v>487</v>
      </c>
      <c r="AH161" s="4" t="s">
        <v>487</v>
      </c>
      <c r="AI161" s="4" t="s">
        <v>487</v>
      </c>
      <c r="AJ161" s="4" t="s">
        <v>487</v>
      </c>
      <c r="AK161" s="4" t="s">
        <v>487</v>
      </c>
      <c r="AL161" s="4" t="s">
        <v>487</v>
      </c>
      <c r="AM161" s="4" t="s">
        <v>487</v>
      </c>
      <c r="AN161" s="4" t="s">
        <v>487</v>
      </c>
      <c r="AO161" s="4" t="s">
        <v>487</v>
      </c>
      <c r="AP161" s="4" t="s">
        <v>487</v>
      </c>
      <c r="AQ161" s="4" t="s">
        <v>487</v>
      </c>
      <c r="AR161" s="4" t="s">
        <v>432</v>
      </c>
      <c r="AS161" s="4" t="s">
        <v>53</v>
      </c>
      <c r="AT161" s="4" t="s">
        <v>1147</v>
      </c>
      <c r="AU161" s="4" t="s">
        <v>1171</v>
      </c>
      <c r="AV161" s="4" t="s">
        <v>544</v>
      </c>
      <c r="AW161" s="4" t="s">
        <v>544</v>
      </c>
    </row>
    <row r="162" spans="1:49" ht="14.25" customHeight="1" x14ac:dyDescent="0.25">
      <c r="A162" s="4" t="s">
        <v>532</v>
      </c>
      <c r="B162" s="4" t="s">
        <v>1168</v>
      </c>
      <c r="C162" s="4" t="s">
        <v>487</v>
      </c>
      <c r="D162" s="4" t="s">
        <v>487</v>
      </c>
      <c r="E162" s="4" t="s">
        <v>487</v>
      </c>
      <c r="F162" s="4" t="s">
        <v>487</v>
      </c>
      <c r="G162" s="4" t="s">
        <v>487</v>
      </c>
      <c r="H162" s="4" t="s">
        <v>207</v>
      </c>
      <c r="I162" s="4" t="s">
        <v>131</v>
      </c>
      <c r="J162" s="4" t="s">
        <v>129</v>
      </c>
      <c r="K162" s="4" t="s">
        <v>266</v>
      </c>
      <c r="L162" s="4" t="s">
        <v>207</v>
      </c>
      <c r="M162" s="4" t="s">
        <v>487</v>
      </c>
      <c r="N162" s="4" t="s">
        <v>487</v>
      </c>
      <c r="O162" s="4" t="s">
        <v>207</v>
      </c>
      <c r="P162" s="4" t="s">
        <v>487</v>
      </c>
      <c r="Q162" s="4" t="s">
        <v>487</v>
      </c>
      <c r="R162" s="4" t="s">
        <v>487</v>
      </c>
      <c r="S162" s="4" t="s">
        <v>487</v>
      </c>
      <c r="T162" s="4" t="s">
        <v>487</v>
      </c>
      <c r="U162" s="4" t="s">
        <v>487</v>
      </c>
      <c r="V162" s="4" t="s">
        <v>487</v>
      </c>
      <c r="W162" s="4" t="s">
        <v>487</v>
      </c>
      <c r="X162" s="7" t="s">
        <v>487</v>
      </c>
      <c r="Y162" s="7"/>
      <c r="Z162" s="4" t="s">
        <v>487</v>
      </c>
      <c r="AA162" s="4" t="s">
        <v>487</v>
      </c>
      <c r="AB162" s="4" t="s">
        <v>487</v>
      </c>
      <c r="AC162" s="4" t="s">
        <v>487</v>
      </c>
      <c r="AD162" s="4" t="s">
        <v>487</v>
      </c>
      <c r="AE162" s="4" t="s">
        <v>487</v>
      </c>
      <c r="AF162" s="4" t="s">
        <v>487</v>
      </c>
      <c r="AG162" s="4" t="s">
        <v>487</v>
      </c>
      <c r="AH162" s="4" t="s">
        <v>487</v>
      </c>
      <c r="AI162" s="4" t="s">
        <v>487</v>
      </c>
      <c r="AJ162" s="4" t="s">
        <v>487</v>
      </c>
      <c r="AK162" s="4" t="s">
        <v>487</v>
      </c>
      <c r="AL162" s="4" t="s">
        <v>487</v>
      </c>
      <c r="AM162" s="4" t="s">
        <v>487</v>
      </c>
      <c r="AN162" s="4" t="s">
        <v>487</v>
      </c>
      <c r="AO162" s="4" t="s">
        <v>487</v>
      </c>
      <c r="AP162" s="4" t="s">
        <v>487</v>
      </c>
      <c r="AQ162" s="4" t="s">
        <v>487</v>
      </c>
      <c r="AR162" s="4" t="s">
        <v>344</v>
      </c>
      <c r="AS162" s="4" t="s">
        <v>434</v>
      </c>
      <c r="AT162" s="4" t="s">
        <v>1173</v>
      </c>
      <c r="AU162" s="4" t="s">
        <v>1292</v>
      </c>
      <c r="AV162" s="4" t="s">
        <v>207</v>
      </c>
      <c r="AW162" s="4" t="s">
        <v>1293</v>
      </c>
    </row>
    <row r="163" spans="1:49" ht="14.25" customHeight="1" x14ac:dyDescent="0.25">
      <c r="A163" s="4" t="s">
        <v>532</v>
      </c>
      <c r="B163" s="4" t="s">
        <v>1170</v>
      </c>
      <c r="C163" s="4" t="s">
        <v>487</v>
      </c>
      <c r="D163" s="4" t="s">
        <v>487</v>
      </c>
      <c r="E163" s="4" t="s">
        <v>487</v>
      </c>
      <c r="F163" s="4" t="s">
        <v>487</v>
      </c>
      <c r="G163" s="4" t="s">
        <v>487</v>
      </c>
      <c r="H163" s="4" t="s">
        <v>487</v>
      </c>
      <c r="I163" s="4" t="s">
        <v>487</v>
      </c>
      <c r="J163" s="4" t="s">
        <v>129</v>
      </c>
      <c r="K163" s="4" t="s">
        <v>272</v>
      </c>
      <c r="L163" s="4" t="s">
        <v>272</v>
      </c>
      <c r="M163" s="4" t="s">
        <v>272</v>
      </c>
      <c r="N163" s="4" t="s">
        <v>487</v>
      </c>
      <c r="O163" s="4" t="s">
        <v>487</v>
      </c>
      <c r="P163" s="4" t="s">
        <v>487</v>
      </c>
      <c r="Q163" s="4" t="s">
        <v>487</v>
      </c>
      <c r="R163" s="4" t="s">
        <v>487</v>
      </c>
      <c r="S163" s="4" t="s">
        <v>487</v>
      </c>
      <c r="T163" s="4" t="s">
        <v>487</v>
      </c>
      <c r="U163" s="4" t="s">
        <v>487</v>
      </c>
      <c r="V163" s="4" t="s">
        <v>487</v>
      </c>
      <c r="W163" s="4" t="s">
        <v>487</v>
      </c>
      <c r="X163" s="7" t="s">
        <v>487</v>
      </c>
      <c r="Y163" s="7"/>
      <c r="Z163" s="4" t="s">
        <v>487</v>
      </c>
      <c r="AA163" s="4" t="s">
        <v>487</v>
      </c>
      <c r="AB163" s="4" t="s">
        <v>487</v>
      </c>
      <c r="AC163" s="4" t="s">
        <v>487</v>
      </c>
      <c r="AD163" s="4" t="s">
        <v>487</v>
      </c>
      <c r="AE163" s="4" t="s">
        <v>487</v>
      </c>
      <c r="AF163" s="4" t="s">
        <v>487</v>
      </c>
      <c r="AG163" s="4" t="s">
        <v>487</v>
      </c>
      <c r="AH163" s="4" t="s">
        <v>487</v>
      </c>
      <c r="AI163" s="4" t="s">
        <v>487</v>
      </c>
      <c r="AJ163" s="4" t="s">
        <v>487</v>
      </c>
      <c r="AK163" s="4" t="s">
        <v>487</v>
      </c>
      <c r="AL163" s="4" t="s">
        <v>487</v>
      </c>
      <c r="AM163" s="4" t="s">
        <v>487</v>
      </c>
      <c r="AN163" s="4" t="s">
        <v>487</v>
      </c>
      <c r="AO163" s="4" t="s">
        <v>487</v>
      </c>
      <c r="AP163" s="4" t="s">
        <v>487</v>
      </c>
      <c r="AQ163" s="4" t="s">
        <v>487</v>
      </c>
      <c r="AR163" s="4" t="s">
        <v>336</v>
      </c>
      <c r="AS163" s="4" t="s">
        <v>270</v>
      </c>
      <c r="AT163" s="4" t="s">
        <v>1147</v>
      </c>
      <c r="AU163" s="4" t="s">
        <v>1171</v>
      </c>
      <c r="AV163" s="4" t="s">
        <v>544</v>
      </c>
      <c r="AW163" s="4" t="s">
        <v>544</v>
      </c>
    </row>
    <row r="164" spans="1:49" ht="14.25" customHeight="1" x14ac:dyDescent="0.25">
      <c r="A164" s="4" t="s">
        <v>532</v>
      </c>
      <c r="B164" s="4" t="s">
        <v>1172</v>
      </c>
      <c r="C164" s="4" t="s">
        <v>487</v>
      </c>
      <c r="D164" s="4" t="s">
        <v>487</v>
      </c>
      <c r="E164" s="4" t="s">
        <v>487</v>
      </c>
      <c r="F164" s="4" t="s">
        <v>487</v>
      </c>
      <c r="G164" s="4" t="s">
        <v>487</v>
      </c>
      <c r="H164" s="4" t="s">
        <v>487</v>
      </c>
      <c r="I164" s="4" t="s">
        <v>129</v>
      </c>
      <c r="J164" s="4" t="s">
        <v>207</v>
      </c>
      <c r="K164" s="4" t="s">
        <v>64</v>
      </c>
      <c r="L164" s="4" t="s">
        <v>272</v>
      </c>
      <c r="M164" s="4" t="s">
        <v>487</v>
      </c>
      <c r="N164" s="4" t="s">
        <v>487</v>
      </c>
      <c r="O164" s="4" t="s">
        <v>487</v>
      </c>
      <c r="P164" s="4" t="s">
        <v>487</v>
      </c>
      <c r="Q164" s="4" t="s">
        <v>487</v>
      </c>
      <c r="R164" s="4" t="s">
        <v>487</v>
      </c>
      <c r="S164" s="4" t="s">
        <v>487</v>
      </c>
      <c r="T164" s="4" t="s">
        <v>487</v>
      </c>
      <c r="U164" s="4" t="s">
        <v>487</v>
      </c>
      <c r="V164" s="4" t="s">
        <v>487</v>
      </c>
      <c r="W164" s="4" t="s">
        <v>487</v>
      </c>
      <c r="X164" s="7" t="s">
        <v>487</v>
      </c>
      <c r="Y164" s="7"/>
      <c r="Z164" s="4" t="s">
        <v>487</v>
      </c>
      <c r="AA164" s="4" t="s">
        <v>487</v>
      </c>
      <c r="AB164" s="4" t="s">
        <v>487</v>
      </c>
      <c r="AC164" s="4" t="s">
        <v>487</v>
      </c>
      <c r="AD164" s="4" t="s">
        <v>487</v>
      </c>
      <c r="AE164" s="4" t="s">
        <v>487</v>
      </c>
      <c r="AF164" s="4" t="s">
        <v>487</v>
      </c>
      <c r="AG164" s="4" t="s">
        <v>487</v>
      </c>
      <c r="AH164" s="4" t="s">
        <v>487</v>
      </c>
      <c r="AI164" s="4" t="s">
        <v>487</v>
      </c>
      <c r="AJ164" s="4" t="s">
        <v>487</v>
      </c>
      <c r="AK164" s="4" t="s">
        <v>487</v>
      </c>
      <c r="AL164" s="4" t="s">
        <v>487</v>
      </c>
      <c r="AM164" s="4" t="s">
        <v>487</v>
      </c>
      <c r="AN164" s="4" t="s">
        <v>487</v>
      </c>
      <c r="AO164" s="4" t="s">
        <v>487</v>
      </c>
      <c r="AP164" s="4" t="s">
        <v>487</v>
      </c>
      <c r="AQ164" s="4" t="s">
        <v>487</v>
      </c>
      <c r="AR164" s="4" t="s">
        <v>66</v>
      </c>
      <c r="AS164" s="4" t="s">
        <v>209</v>
      </c>
      <c r="AT164" s="4" t="s">
        <v>1173</v>
      </c>
      <c r="AU164" s="4" t="s">
        <v>1182</v>
      </c>
      <c r="AV164" s="4" t="s">
        <v>544</v>
      </c>
      <c r="AW164" s="4" t="s">
        <v>544</v>
      </c>
    </row>
    <row r="165" spans="1:49" ht="14.25" customHeight="1" x14ac:dyDescent="0.25">
      <c r="A165" s="4" t="s">
        <v>1175</v>
      </c>
      <c r="B165" s="4" t="s">
        <v>2</v>
      </c>
      <c r="C165" s="4" t="s">
        <v>487</v>
      </c>
      <c r="D165" s="4" t="s">
        <v>67</v>
      </c>
      <c r="E165" s="4" t="s">
        <v>272</v>
      </c>
      <c r="F165" s="4" t="s">
        <v>129</v>
      </c>
      <c r="G165" s="4" t="s">
        <v>336</v>
      </c>
      <c r="H165" s="4" t="s">
        <v>200</v>
      </c>
      <c r="I165" s="4" t="s">
        <v>1294</v>
      </c>
      <c r="J165" s="4" t="s">
        <v>496</v>
      </c>
      <c r="K165" s="4" t="s">
        <v>1295</v>
      </c>
      <c r="L165" s="4" t="s">
        <v>1296</v>
      </c>
      <c r="M165" s="4" t="s">
        <v>1280</v>
      </c>
      <c r="N165" s="4" t="s">
        <v>446</v>
      </c>
      <c r="O165" s="4" t="s">
        <v>65</v>
      </c>
      <c r="P165" s="4" t="s">
        <v>487</v>
      </c>
      <c r="Q165" s="4" t="s">
        <v>487</v>
      </c>
      <c r="R165" s="4" t="s">
        <v>487</v>
      </c>
      <c r="S165" s="4" t="s">
        <v>487</v>
      </c>
      <c r="T165" s="4" t="s">
        <v>487</v>
      </c>
      <c r="U165" s="4" t="s">
        <v>487</v>
      </c>
      <c r="V165" s="4" t="s">
        <v>487</v>
      </c>
      <c r="W165" s="4" t="s">
        <v>487</v>
      </c>
      <c r="X165" s="7" t="s">
        <v>487</v>
      </c>
      <c r="Y165" s="7"/>
      <c r="Z165" s="4" t="s">
        <v>487</v>
      </c>
      <c r="AA165" s="4" t="s">
        <v>487</v>
      </c>
      <c r="AB165" s="4" t="s">
        <v>487</v>
      </c>
      <c r="AC165" s="4" t="s">
        <v>487</v>
      </c>
      <c r="AD165" s="4" t="s">
        <v>487</v>
      </c>
      <c r="AE165" s="4" t="s">
        <v>487</v>
      </c>
      <c r="AF165" s="4" t="s">
        <v>487</v>
      </c>
      <c r="AG165" s="4" t="s">
        <v>487</v>
      </c>
      <c r="AH165" s="4" t="s">
        <v>487</v>
      </c>
      <c r="AI165" s="4" t="s">
        <v>487</v>
      </c>
      <c r="AJ165" s="4" t="s">
        <v>487</v>
      </c>
      <c r="AK165" s="4" t="s">
        <v>487</v>
      </c>
      <c r="AL165" s="4" t="s">
        <v>487</v>
      </c>
      <c r="AM165" s="4" t="s">
        <v>487</v>
      </c>
      <c r="AN165" s="4" t="s">
        <v>487</v>
      </c>
      <c r="AO165" s="4" t="s">
        <v>487</v>
      </c>
      <c r="AP165" s="4" t="s">
        <v>487</v>
      </c>
      <c r="AQ165" s="4" t="s">
        <v>487</v>
      </c>
      <c r="AR165" s="4" t="s">
        <v>522</v>
      </c>
      <c r="AS165" s="4" t="s">
        <v>53</v>
      </c>
      <c r="AT165" s="4" t="s">
        <v>1147</v>
      </c>
      <c r="AU165" s="4" t="s">
        <v>1297</v>
      </c>
      <c r="AV165" s="4" t="s">
        <v>65</v>
      </c>
      <c r="AW165" s="4" t="s">
        <v>71</v>
      </c>
    </row>
    <row r="166" spans="1:49" ht="15" customHeight="1" x14ac:dyDescent="0.25">
      <c r="A166" s="4"/>
      <c r="B166" s="4"/>
      <c r="C166" s="4"/>
      <c r="D166" s="4"/>
      <c r="E166" s="4"/>
      <c r="F166" s="4"/>
      <c r="G166" s="4"/>
      <c r="H166" s="4"/>
      <c r="I166" s="4"/>
      <c r="J166" s="4"/>
      <c r="K166" s="4"/>
      <c r="L166" s="4"/>
      <c r="M166" s="4"/>
      <c r="N166" s="4"/>
      <c r="O166" s="4"/>
      <c r="P166" s="4"/>
      <c r="Q166" s="4"/>
      <c r="R166" s="4"/>
      <c r="S166" s="4"/>
      <c r="T166" s="4"/>
      <c r="U166" s="4"/>
      <c r="V166" s="4"/>
      <c r="W166" s="4"/>
      <c r="X166" s="7"/>
      <c r="Y166" s="7"/>
      <c r="Z166" s="4"/>
      <c r="AA166" s="4"/>
      <c r="AB166" s="4"/>
      <c r="AC166" s="4"/>
      <c r="AD166" s="4"/>
      <c r="AE166" s="4"/>
      <c r="AF166" s="4"/>
      <c r="AG166" s="4"/>
      <c r="AH166" s="4"/>
      <c r="AI166" s="4"/>
      <c r="AJ166" s="4"/>
      <c r="AK166" s="4"/>
      <c r="AL166" s="4"/>
      <c r="AM166" s="4"/>
      <c r="AN166" s="4"/>
      <c r="AO166" s="4"/>
      <c r="AP166" s="4"/>
      <c r="AQ166" s="4"/>
      <c r="AR166" s="4"/>
      <c r="AS166" s="4"/>
      <c r="AT166" s="4"/>
      <c r="AU166" s="4"/>
      <c r="AV166" s="4"/>
      <c r="AW166" s="4" t="s">
        <v>1298</v>
      </c>
    </row>
    <row r="167" spans="1:49" ht="14.25" customHeight="1" x14ac:dyDescent="0.25">
      <c r="A167" s="4" t="s">
        <v>1089</v>
      </c>
      <c r="B167" s="4" t="s">
        <v>1090</v>
      </c>
      <c r="C167" s="4" t="s">
        <v>1091</v>
      </c>
      <c r="D167" s="4" t="s">
        <v>1092</v>
      </c>
      <c r="E167" s="4" t="s">
        <v>1093</v>
      </c>
      <c r="F167" s="4" t="s">
        <v>1094</v>
      </c>
      <c r="G167" s="4" t="s">
        <v>1095</v>
      </c>
      <c r="H167" s="4" t="s">
        <v>1096</v>
      </c>
      <c r="I167" s="4" t="s">
        <v>1097</v>
      </c>
      <c r="J167" s="4" t="s">
        <v>1098</v>
      </c>
      <c r="K167" s="4" t="s">
        <v>1099</v>
      </c>
      <c r="L167" s="4" t="s">
        <v>1100</v>
      </c>
      <c r="M167" s="4" t="s">
        <v>1101</v>
      </c>
      <c r="N167" s="4" t="s">
        <v>1102</v>
      </c>
      <c r="O167" s="4" t="s">
        <v>1103</v>
      </c>
      <c r="P167" s="4" t="s">
        <v>1104</v>
      </c>
      <c r="Q167" s="4" t="s">
        <v>1105</v>
      </c>
      <c r="R167" s="4" t="s">
        <v>1106</v>
      </c>
      <c r="S167" s="4" t="s">
        <v>1107</v>
      </c>
      <c r="T167" s="4" t="s">
        <v>1108</v>
      </c>
      <c r="U167" s="4" t="s">
        <v>1109</v>
      </c>
      <c r="V167" s="4" t="s">
        <v>1110</v>
      </c>
      <c r="W167" s="4" t="s">
        <v>1111</v>
      </c>
      <c r="X167" s="7" t="s">
        <v>1112</v>
      </c>
      <c r="Y167" s="7"/>
      <c r="Z167" s="4" t="s">
        <v>1113</v>
      </c>
      <c r="AA167" s="4" t="s">
        <v>1114</v>
      </c>
      <c r="AB167" s="4" t="s">
        <v>1115</v>
      </c>
      <c r="AC167" s="4" t="s">
        <v>1116</v>
      </c>
      <c r="AD167" s="4" t="s">
        <v>1117</v>
      </c>
      <c r="AE167" s="4" t="s">
        <v>1118</v>
      </c>
      <c r="AF167" s="4" t="s">
        <v>1119</v>
      </c>
      <c r="AG167" s="4" t="s">
        <v>1120</v>
      </c>
      <c r="AH167" s="4" t="s">
        <v>1121</v>
      </c>
      <c r="AI167" s="4" t="s">
        <v>1122</v>
      </c>
      <c r="AJ167" s="4" t="s">
        <v>1123</v>
      </c>
      <c r="AK167" s="4" t="s">
        <v>1124</v>
      </c>
      <c r="AL167" s="4" t="s">
        <v>1125</v>
      </c>
      <c r="AM167" s="4" t="s">
        <v>1126</v>
      </c>
      <c r="AN167" s="4" t="s">
        <v>1127</v>
      </c>
      <c r="AO167" s="4" t="s">
        <v>1128</v>
      </c>
      <c r="AP167" s="4" t="s">
        <v>1129</v>
      </c>
      <c r="AQ167" s="4" t="s">
        <v>1130</v>
      </c>
      <c r="AR167" s="4" t="s">
        <v>1131</v>
      </c>
      <c r="AS167" s="4" t="s">
        <v>1132</v>
      </c>
      <c r="AT167" s="4" t="s">
        <v>1133</v>
      </c>
      <c r="AU167" s="4" t="s">
        <v>1134</v>
      </c>
      <c r="AV167" s="4" t="s">
        <v>1135</v>
      </c>
      <c r="AW167" s="4" t="s">
        <v>82</v>
      </c>
    </row>
    <row r="168" spans="1:49" ht="14.25" customHeight="1" x14ac:dyDescent="0.25">
      <c r="A168" s="4" t="s">
        <v>632</v>
      </c>
      <c r="B168" s="4" t="s">
        <v>1136</v>
      </c>
      <c r="C168" s="4" t="s">
        <v>487</v>
      </c>
      <c r="D168" s="4" t="s">
        <v>487</v>
      </c>
      <c r="E168" s="4" t="s">
        <v>487</v>
      </c>
      <c r="F168" s="4" t="s">
        <v>487</v>
      </c>
      <c r="G168" s="4" t="s">
        <v>487</v>
      </c>
      <c r="H168" s="4" t="s">
        <v>207</v>
      </c>
      <c r="I168" s="4" t="s">
        <v>207</v>
      </c>
      <c r="J168" s="4" t="s">
        <v>272</v>
      </c>
      <c r="K168" s="4" t="s">
        <v>207</v>
      </c>
      <c r="L168" s="4" t="s">
        <v>207</v>
      </c>
      <c r="M168" s="4" t="s">
        <v>487</v>
      </c>
      <c r="N168" s="4" t="s">
        <v>207</v>
      </c>
      <c r="O168" s="4" t="s">
        <v>487</v>
      </c>
      <c r="P168" s="4" t="s">
        <v>487</v>
      </c>
      <c r="Q168" s="4" t="s">
        <v>487</v>
      </c>
      <c r="R168" s="4" t="s">
        <v>487</v>
      </c>
      <c r="S168" s="4" t="s">
        <v>487</v>
      </c>
      <c r="T168" s="4" t="s">
        <v>487</v>
      </c>
      <c r="U168" s="4" t="s">
        <v>487</v>
      </c>
      <c r="V168" s="4" t="s">
        <v>487</v>
      </c>
      <c r="W168" s="4" t="s">
        <v>487</v>
      </c>
      <c r="X168" s="7" t="s">
        <v>487</v>
      </c>
      <c r="Y168" s="7"/>
      <c r="Z168" s="4" t="s">
        <v>487</v>
      </c>
      <c r="AA168" s="4" t="s">
        <v>487</v>
      </c>
      <c r="AB168" s="4" t="s">
        <v>487</v>
      </c>
      <c r="AC168" s="4" t="s">
        <v>487</v>
      </c>
      <c r="AD168" s="4" t="s">
        <v>487</v>
      </c>
      <c r="AE168" s="4" t="s">
        <v>487</v>
      </c>
      <c r="AF168" s="4" t="s">
        <v>487</v>
      </c>
      <c r="AG168" s="4" t="s">
        <v>487</v>
      </c>
      <c r="AH168" s="4" t="s">
        <v>487</v>
      </c>
      <c r="AI168" s="4" t="s">
        <v>487</v>
      </c>
      <c r="AJ168" s="4" t="s">
        <v>487</v>
      </c>
      <c r="AK168" s="4" t="s">
        <v>487</v>
      </c>
      <c r="AL168" s="4" t="s">
        <v>487</v>
      </c>
      <c r="AM168" s="4" t="s">
        <v>487</v>
      </c>
      <c r="AN168" s="4" t="s">
        <v>487</v>
      </c>
      <c r="AO168" s="4" t="s">
        <v>487</v>
      </c>
      <c r="AP168" s="4" t="s">
        <v>487</v>
      </c>
      <c r="AQ168" s="4" t="s">
        <v>487</v>
      </c>
      <c r="AR168" s="4" t="s">
        <v>65</v>
      </c>
      <c r="AS168" s="4" t="s">
        <v>113</v>
      </c>
      <c r="AT168" s="4" t="s">
        <v>1299</v>
      </c>
      <c r="AU168" s="4" t="s">
        <v>1300</v>
      </c>
      <c r="AV168" s="4" t="s">
        <v>544</v>
      </c>
      <c r="AW168" s="4" t="s">
        <v>544</v>
      </c>
    </row>
    <row r="169" spans="1:49" ht="14.25" customHeight="1" x14ac:dyDescent="0.25">
      <c r="A169" s="4" t="s">
        <v>632</v>
      </c>
      <c r="B169" s="4" t="s">
        <v>1137</v>
      </c>
      <c r="C169" s="4" t="s">
        <v>487</v>
      </c>
      <c r="D169" s="4" t="s">
        <v>487</v>
      </c>
      <c r="E169" s="4" t="s">
        <v>487</v>
      </c>
      <c r="F169" s="4" t="s">
        <v>487</v>
      </c>
      <c r="G169" s="4" t="s">
        <v>487</v>
      </c>
      <c r="H169" s="4" t="s">
        <v>487</v>
      </c>
      <c r="I169" s="4" t="s">
        <v>487</v>
      </c>
      <c r="J169" s="4" t="s">
        <v>487</v>
      </c>
      <c r="K169" s="4" t="s">
        <v>207</v>
      </c>
      <c r="L169" s="4" t="s">
        <v>207</v>
      </c>
      <c r="M169" s="4" t="s">
        <v>487</v>
      </c>
      <c r="N169" s="4" t="s">
        <v>487</v>
      </c>
      <c r="O169" s="4" t="s">
        <v>487</v>
      </c>
      <c r="P169" s="4" t="s">
        <v>487</v>
      </c>
      <c r="Q169" s="4" t="s">
        <v>487</v>
      </c>
      <c r="R169" s="4" t="s">
        <v>487</v>
      </c>
      <c r="S169" s="4" t="s">
        <v>487</v>
      </c>
      <c r="T169" s="4" t="s">
        <v>487</v>
      </c>
      <c r="U169" s="4" t="s">
        <v>487</v>
      </c>
      <c r="V169" s="4" t="s">
        <v>487</v>
      </c>
      <c r="W169" s="4" t="s">
        <v>487</v>
      </c>
      <c r="X169" s="7" t="s">
        <v>487</v>
      </c>
      <c r="Y169" s="7"/>
      <c r="Z169" s="4" t="s">
        <v>487</v>
      </c>
      <c r="AA169" s="4" t="s">
        <v>487</v>
      </c>
      <c r="AB169" s="4" t="s">
        <v>487</v>
      </c>
      <c r="AC169" s="4" t="s">
        <v>487</v>
      </c>
      <c r="AD169" s="4" t="s">
        <v>487</v>
      </c>
      <c r="AE169" s="4" t="s">
        <v>487</v>
      </c>
      <c r="AF169" s="4" t="s">
        <v>487</v>
      </c>
      <c r="AG169" s="4" t="s">
        <v>487</v>
      </c>
      <c r="AH169" s="4" t="s">
        <v>487</v>
      </c>
      <c r="AI169" s="4" t="s">
        <v>487</v>
      </c>
      <c r="AJ169" s="4" t="s">
        <v>487</v>
      </c>
      <c r="AK169" s="4" t="s">
        <v>487</v>
      </c>
      <c r="AL169" s="4" t="s">
        <v>487</v>
      </c>
      <c r="AM169" s="4" t="s">
        <v>487</v>
      </c>
      <c r="AN169" s="4" t="s">
        <v>487</v>
      </c>
      <c r="AO169" s="4" t="s">
        <v>487</v>
      </c>
      <c r="AP169" s="4" t="s">
        <v>487</v>
      </c>
      <c r="AQ169" s="4" t="s">
        <v>487</v>
      </c>
      <c r="AR169" s="4" t="s">
        <v>272</v>
      </c>
      <c r="AS169" s="4" t="s">
        <v>113</v>
      </c>
      <c r="AT169" s="4" t="s">
        <v>1147</v>
      </c>
      <c r="AU169" s="4" t="s">
        <v>1181</v>
      </c>
      <c r="AV169" s="4" t="s">
        <v>544</v>
      </c>
      <c r="AW169" s="4" t="s">
        <v>544</v>
      </c>
    </row>
    <row r="170" spans="1:49" ht="14.25" customHeight="1" x14ac:dyDescent="0.25">
      <c r="A170" s="4" t="s">
        <v>632</v>
      </c>
      <c r="B170" s="4" t="s">
        <v>1138</v>
      </c>
      <c r="C170" s="4" t="s">
        <v>487</v>
      </c>
      <c r="D170" s="4" t="s">
        <v>487</v>
      </c>
      <c r="E170" s="4" t="s">
        <v>487</v>
      </c>
      <c r="F170" s="4" t="s">
        <v>487</v>
      </c>
      <c r="G170" s="4" t="s">
        <v>487</v>
      </c>
      <c r="H170" s="4" t="s">
        <v>487</v>
      </c>
      <c r="I170" s="4" t="s">
        <v>487</v>
      </c>
      <c r="J170" s="4" t="s">
        <v>487</v>
      </c>
      <c r="K170" s="4" t="s">
        <v>207</v>
      </c>
      <c r="L170" s="4" t="s">
        <v>207</v>
      </c>
      <c r="M170" s="4" t="s">
        <v>487</v>
      </c>
      <c r="N170" s="4" t="s">
        <v>207</v>
      </c>
      <c r="O170" s="4" t="s">
        <v>487</v>
      </c>
      <c r="P170" s="4" t="s">
        <v>487</v>
      </c>
      <c r="Q170" s="4" t="s">
        <v>487</v>
      </c>
      <c r="R170" s="4" t="s">
        <v>487</v>
      </c>
      <c r="S170" s="4" t="s">
        <v>487</v>
      </c>
      <c r="T170" s="4" t="s">
        <v>487</v>
      </c>
      <c r="U170" s="4" t="s">
        <v>487</v>
      </c>
      <c r="V170" s="4" t="s">
        <v>487</v>
      </c>
      <c r="W170" s="4" t="s">
        <v>487</v>
      </c>
      <c r="X170" s="7" t="s">
        <v>487</v>
      </c>
      <c r="Y170" s="7"/>
      <c r="Z170" s="4" t="s">
        <v>487</v>
      </c>
      <c r="AA170" s="4" t="s">
        <v>487</v>
      </c>
      <c r="AB170" s="4" t="s">
        <v>487</v>
      </c>
      <c r="AC170" s="4" t="s">
        <v>487</v>
      </c>
      <c r="AD170" s="4" t="s">
        <v>487</v>
      </c>
      <c r="AE170" s="4" t="s">
        <v>487</v>
      </c>
      <c r="AF170" s="4" t="s">
        <v>487</v>
      </c>
      <c r="AG170" s="4" t="s">
        <v>487</v>
      </c>
      <c r="AH170" s="4" t="s">
        <v>487</v>
      </c>
      <c r="AI170" s="4" t="s">
        <v>487</v>
      </c>
      <c r="AJ170" s="4" t="s">
        <v>487</v>
      </c>
      <c r="AK170" s="4" t="s">
        <v>487</v>
      </c>
      <c r="AL170" s="4" t="s">
        <v>487</v>
      </c>
      <c r="AM170" s="4" t="s">
        <v>487</v>
      </c>
      <c r="AN170" s="4" t="s">
        <v>487</v>
      </c>
      <c r="AO170" s="4" t="s">
        <v>487</v>
      </c>
      <c r="AP170" s="4" t="s">
        <v>487</v>
      </c>
      <c r="AQ170" s="4" t="s">
        <v>487</v>
      </c>
      <c r="AR170" s="4" t="s">
        <v>129</v>
      </c>
      <c r="AS170" s="4" t="s">
        <v>51</v>
      </c>
      <c r="AT170" s="4" t="s">
        <v>1147</v>
      </c>
      <c r="AU170" s="4" t="s">
        <v>1236</v>
      </c>
      <c r="AV170" s="4" t="s">
        <v>544</v>
      </c>
      <c r="AW170" s="4" t="s">
        <v>544</v>
      </c>
    </row>
    <row r="171" spans="1:49" ht="15" customHeight="1" x14ac:dyDescent="0.25">
      <c r="A171" s="4" t="s">
        <v>632</v>
      </c>
      <c r="B171" s="4" t="s">
        <v>46</v>
      </c>
      <c r="C171" s="4" t="s">
        <v>487</v>
      </c>
      <c r="D171" s="4" t="s">
        <v>487</v>
      </c>
      <c r="E171" s="4" t="s">
        <v>487</v>
      </c>
      <c r="F171" s="4" t="s">
        <v>487</v>
      </c>
      <c r="G171" s="4" t="s">
        <v>487</v>
      </c>
      <c r="H171" s="4" t="s">
        <v>487</v>
      </c>
      <c r="I171" s="4" t="s">
        <v>487</v>
      </c>
      <c r="J171" s="4" t="s">
        <v>272</v>
      </c>
      <c r="K171" s="4" t="s">
        <v>207</v>
      </c>
      <c r="L171" s="4" t="s">
        <v>272</v>
      </c>
      <c r="M171" s="4" t="s">
        <v>487</v>
      </c>
      <c r="N171" s="4" t="s">
        <v>487</v>
      </c>
      <c r="O171" s="4" t="s">
        <v>487</v>
      </c>
      <c r="P171" s="4" t="s">
        <v>487</v>
      </c>
      <c r="Q171" s="4" t="s">
        <v>487</v>
      </c>
      <c r="R171" s="4" t="s">
        <v>487</v>
      </c>
      <c r="S171" s="4" t="s">
        <v>487</v>
      </c>
      <c r="T171" s="4" t="s">
        <v>487</v>
      </c>
      <c r="U171" s="4" t="s">
        <v>487</v>
      </c>
      <c r="V171" s="4" t="s">
        <v>487</v>
      </c>
      <c r="W171" s="4" t="s">
        <v>487</v>
      </c>
      <c r="X171" s="7" t="s">
        <v>487</v>
      </c>
      <c r="Y171" s="7"/>
      <c r="Z171" s="4" t="s">
        <v>487</v>
      </c>
      <c r="AA171" s="4" t="s">
        <v>487</v>
      </c>
      <c r="AB171" s="4" t="s">
        <v>487</v>
      </c>
      <c r="AC171" s="4" t="s">
        <v>487</v>
      </c>
      <c r="AD171" s="4" t="s">
        <v>487</v>
      </c>
      <c r="AE171" s="4" t="s">
        <v>487</v>
      </c>
      <c r="AF171" s="4" t="s">
        <v>487</v>
      </c>
      <c r="AG171" s="4" t="s">
        <v>487</v>
      </c>
      <c r="AH171" s="4" t="s">
        <v>487</v>
      </c>
      <c r="AI171" s="4" t="s">
        <v>487</v>
      </c>
      <c r="AJ171" s="4" t="s">
        <v>487</v>
      </c>
      <c r="AK171" s="4" t="s">
        <v>487</v>
      </c>
      <c r="AL171" s="4" t="s">
        <v>487</v>
      </c>
      <c r="AM171" s="4" t="s">
        <v>487</v>
      </c>
      <c r="AN171" s="4" t="s">
        <v>487</v>
      </c>
      <c r="AO171" s="4" t="s">
        <v>487</v>
      </c>
      <c r="AP171" s="4" t="s">
        <v>487</v>
      </c>
      <c r="AQ171" s="4" t="s">
        <v>487</v>
      </c>
      <c r="AR171" s="4" t="s">
        <v>131</v>
      </c>
      <c r="AS171" s="4" t="s">
        <v>133</v>
      </c>
      <c r="AT171" s="4" t="s">
        <v>1147</v>
      </c>
      <c r="AU171" s="4" t="s">
        <v>1181</v>
      </c>
      <c r="AV171" s="4" t="s">
        <v>544</v>
      </c>
      <c r="AW171" s="4" t="s">
        <v>544</v>
      </c>
    </row>
    <row r="172" spans="1:49" ht="14.25" customHeight="1" x14ac:dyDescent="0.25">
      <c r="A172" s="4" t="s">
        <v>632</v>
      </c>
      <c r="B172" s="4" t="s">
        <v>1139</v>
      </c>
      <c r="C172" s="4" t="s">
        <v>487</v>
      </c>
      <c r="D172" s="4" t="s">
        <v>487</v>
      </c>
      <c r="E172" s="4" t="s">
        <v>487</v>
      </c>
      <c r="F172" s="4" t="s">
        <v>487</v>
      </c>
      <c r="G172" s="4" t="s">
        <v>487</v>
      </c>
      <c r="H172" s="4" t="s">
        <v>487</v>
      </c>
      <c r="I172" s="4" t="s">
        <v>487</v>
      </c>
      <c r="J172" s="4" t="s">
        <v>272</v>
      </c>
      <c r="K172" s="4" t="s">
        <v>131</v>
      </c>
      <c r="L172" s="4" t="s">
        <v>129</v>
      </c>
      <c r="M172" s="4" t="s">
        <v>131</v>
      </c>
      <c r="N172" s="4" t="s">
        <v>487</v>
      </c>
      <c r="O172" s="4" t="s">
        <v>487</v>
      </c>
      <c r="P172" s="4" t="s">
        <v>487</v>
      </c>
      <c r="Q172" s="4" t="s">
        <v>487</v>
      </c>
      <c r="R172" s="4" t="s">
        <v>487</v>
      </c>
      <c r="S172" s="4" t="s">
        <v>487</v>
      </c>
      <c r="T172" s="4" t="s">
        <v>487</v>
      </c>
      <c r="U172" s="4" t="s">
        <v>487</v>
      </c>
      <c r="V172" s="4" t="s">
        <v>487</v>
      </c>
      <c r="W172" s="4" t="s">
        <v>487</v>
      </c>
      <c r="X172" s="7" t="s">
        <v>487</v>
      </c>
      <c r="Y172" s="7"/>
      <c r="Z172" s="4" t="s">
        <v>487</v>
      </c>
      <c r="AA172" s="4" t="s">
        <v>487</v>
      </c>
      <c r="AB172" s="4" t="s">
        <v>487</v>
      </c>
      <c r="AC172" s="4" t="s">
        <v>487</v>
      </c>
      <c r="AD172" s="4" t="s">
        <v>487</v>
      </c>
      <c r="AE172" s="4" t="s">
        <v>487</v>
      </c>
      <c r="AF172" s="4" t="s">
        <v>487</v>
      </c>
      <c r="AG172" s="4" t="s">
        <v>487</v>
      </c>
      <c r="AH172" s="4" t="s">
        <v>487</v>
      </c>
      <c r="AI172" s="4" t="s">
        <v>487</v>
      </c>
      <c r="AJ172" s="4" t="s">
        <v>487</v>
      </c>
      <c r="AK172" s="4" t="s">
        <v>487</v>
      </c>
      <c r="AL172" s="4" t="s">
        <v>487</v>
      </c>
      <c r="AM172" s="4" t="s">
        <v>487</v>
      </c>
      <c r="AN172" s="4" t="s">
        <v>487</v>
      </c>
      <c r="AO172" s="4" t="s">
        <v>487</v>
      </c>
      <c r="AP172" s="4" t="s">
        <v>487</v>
      </c>
      <c r="AQ172" s="4" t="s">
        <v>487</v>
      </c>
      <c r="AR172" s="4" t="s">
        <v>123</v>
      </c>
      <c r="AS172" s="4" t="s">
        <v>194</v>
      </c>
      <c r="AT172" s="4" t="s">
        <v>1164</v>
      </c>
      <c r="AU172" s="4" t="s">
        <v>1301</v>
      </c>
      <c r="AV172" s="4" t="s">
        <v>544</v>
      </c>
      <c r="AW172" s="4" t="s">
        <v>544</v>
      </c>
    </row>
    <row r="173" spans="1:49" ht="14.25" customHeight="1" x14ac:dyDescent="0.25">
      <c r="A173" s="4" t="s">
        <v>632</v>
      </c>
      <c r="B173" s="4" t="s">
        <v>1140</v>
      </c>
      <c r="C173" s="4" t="s">
        <v>487</v>
      </c>
      <c r="D173" s="4" t="s">
        <v>487</v>
      </c>
      <c r="E173" s="4" t="s">
        <v>487</v>
      </c>
      <c r="F173" s="4" t="s">
        <v>487</v>
      </c>
      <c r="G173" s="4" t="s">
        <v>487</v>
      </c>
      <c r="H173" s="4" t="s">
        <v>487</v>
      </c>
      <c r="I173" s="4" t="s">
        <v>64</v>
      </c>
      <c r="J173" s="4" t="s">
        <v>336</v>
      </c>
      <c r="K173" s="4" t="s">
        <v>203</v>
      </c>
      <c r="L173" s="4" t="s">
        <v>336</v>
      </c>
      <c r="M173" s="4" t="s">
        <v>272</v>
      </c>
      <c r="N173" s="4" t="s">
        <v>272</v>
      </c>
      <c r="O173" s="4" t="s">
        <v>207</v>
      </c>
      <c r="P173" s="4" t="s">
        <v>487</v>
      </c>
      <c r="Q173" s="4" t="s">
        <v>487</v>
      </c>
      <c r="R173" s="4" t="s">
        <v>487</v>
      </c>
      <c r="S173" s="4" t="s">
        <v>487</v>
      </c>
      <c r="T173" s="4" t="s">
        <v>487</v>
      </c>
      <c r="U173" s="4" t="s">
        <v>487</v>
      </c>
      <c r="V173" s="4" t="s">
        <v>487</v>
      </c>
      <c r="W173" s="4" t="s">
        <v>487</v>
      </c>
      <c r="X173" s="7" t="s">
        <v>487</v>
      </c>
      <c r="Y173" s="7"/>
      <c r="Z173" s="4" t="s">
        <v>487</v>
      </c>
      <c r="AA173" s="4" t="s">
        <v>487</v>
      </c>
      <c r="AB173" s="4" t="s">
        <v>487</v>
      </c>
      <c r="AC173" s="4" t="s">
        <v>487</v>
      </c>
      <c r="AD173" s="4" t="s">
        <v>487</v>
      </c>
      <c r="AE173" s="4" t="s">
        <v>487</v>
      </c>
      <c r="AF173" s="4" t="s">
        <v>487</v>
      </c>
      <c r="AG173" s="4" t="s">
        <v>487</v>
      </c>
      <c r="AH173" s="4" t="s">
        <v>487</v>
      </c>
      <c r="AI173" s="4" t="s">
        <v>487</v>
      </c>
      <c r="AJ173" s="4" t="s">
        <v>487</v>
      </c>
      <c r="AK173" s="4" t="s">
        <v>487</v>
      </c>
      <c r="AL173" s="4" t="s">
        <v>487</v>
      </c>
      <c r="AM173" s="4" t="s">
        <v>487</v>
      </c>
      <c r="AN173" s="4" t="s">
        <v>487</v>
      </c>
      <c r="AO173" s="4" t="s">
        <v>487</v>
      </c>
      <c r="AP173" s="4" t="s">
        <v>487</v>
      </c>
      <c r="AQ173" s="4" t="s">
        <v>487</v>
      </c>
      <c r="AR173" s="4" t="s">
        <v>447</v>
      </c>
      <c r="AS173" s="4" t="s">
        <v>290</v>
      </c>
      <c r="AT173" s="4" t="s">
        <v>1147</v>
      </c>
      <c r="AU173" s="4" t="s">
        <v>1265</v>
      </c>
      <c r="AV173" s="4" t="s">
        <v>207</v>
      </c>
      <c r="AW173" s="4" t="s">
        <v>1302</v>
      </c>
    </row>
    <row r="174" spans="1:49" ht="14.25" customHeight="1" x14ac:dyDescent="0.25">
      <c r="A174" s="4" t="s">
        <v>632</v>
      </c>
      <c r="B174" s="4" t="s">
        <v>1141</v>
      </c>
      <c r="C174" s="4" t="s">
        <v>487</v>
      </c>
      <c r="D174" s="4" t="s">
        <v>487</v>
      </c>
      <c r="E174" s="4" t="s">
        <v>487</v>
      </c>
      <c r="F174" s="4" t="s">
        <v>487</v>
      </c>
      <c r="G174" s="4" t="s">
        <v>487</v>
      </c>
      <c r="H174" s="4" t="s">
        <v>272</v>
      </c>
      <c r="I174" s="4" t="s">
        <v>64</v>
      </c>
      <c r="J174" s="4" t="s">
        <v>199</v>
      </c>
      <c r="K174" s="4" t="s">
        <v>379</v>
      </c>
      <c r="L174" s="4" t="s">
        <v>329</v>
      </c>
      <c r="M174" s="4" t="s">
        <v>65</v>
      </c>
      <c r="N174" s="4" t="s">
        <v>207</v>
      </c>
      <c r="O174" s="4" t="s">
        <v>487</v>
      </c>
      <c r="P174" s="4" t="s">
        <v>487</v>
      </c>
      <c r="Q174" s="4" t="s">
        <v>487</v>
      </c>
      <c r="R174" s="4" t="s">
        <v>487</v>
      </c>
      <c r="S174" s="4" t="s">
        <v>487</v>
      </c>
      <c r="T174" s="4" t="s">
        <v>487</v>
      </c>
      <c r="U174" s="4" t="s">
        <v>487</v>
      </c>
      <c r="V174" s="4" t="s">
        <v>487</v>
      </c>
      <c r="W174" s="4" t="s">
        <v>487</v>
      </c>
      <c r="X174" s="7" t="s">
        <v>487</v>
      </c>
      <c r="Y174" s="7"/>
      <c r="Z174" s="4" t="s">
        <v>487</v>
      </c>
      <c r="AA174" s="4" t="s">
        <v>487</v>
      </c>
      <c r="AB174" s="4" t="s">
        <v>487</v>
      </c>
      <c r="AC174" s="4" t="s">
        <v>487</v>
      </c>
      <c r="AD174" s="4" t="s">
        <v>487</v>
      </c>
      <c r="AE174" s="4" t="s">
        <v>487</v>
      </c>
      <c r="AF174" s="4" t="s">
        <v>487</v>
      </c>
      <c r="AG174" s="4" t="s">
        <v>487</v>
      </c>
      <c r="AH174" s="4" t="s">
        <v>487</v>
      </c>
      <c r="AI174" s="4" t="s">
        <v>487</v>
      </c>
      <c r="AJ174" s="4" t="s">
        <v>487</v>
      </c>
      <c r="AK174" s="4" t="s">
        <v>487</v>
      </c>
      <c r="AL174" s="4" t="s">
        <v>487</v>
      </c>
      <c r="AM174" s="4" t="s">
        <v>487</v>
      </c>
      <c r="AN174" s="4" t="s">
        <v>487</v>
      </c>
      <c r="AO174" s="4" t="s">
        <v>487</v>
      </c>
      <c r="AP174" s="4" t="s">
        <v>487</v>
      </c>
      <c r="AQ174" s="4" t="s">
        <v>487</v>
      </c>
      <c r="AR174" s="4" t="s">
        <v>450</v>
      </c>
      <c r="AS174" s="4" t="s">
        <v>93</v>
      </c>
      <c r="AT174" s="4" t="s">
        <v>1147</v>
      </c>
      <c r="AU174" s="4" t="s">
        <v>1303</v>
      </c>
      <c r="AV174" s="4" t="s">
        <v>544</v>
      </c>
      <c r="AW174" s="4" t="s">
        <v>544</v>
      </c>
    </row>
    <row r="175" spans="1:49" ht="14.25" customHeight="1" x14ac:dyDescent="0.25">
      <c r="A175" s="4" t="s">
        <v>632</v>
      </c>
      <c r="B175" s="4" t="s">
        <v>1142</v>
      </c>
      <c r="C175" s="4" t="s">
        <v>487</v>
      </c>
      <c r="D175" s="4" t="s">
        <v>487</v>
      </c>
      <c r="E175" s="4" t="s">
        <v>487</v>
      </c>
      <c r="F175" s="4" t="s">
        <v>487</v>
      </c>
      <c r="G175" s="4" t="s">
        <v>207</v>
      </c>
      <c r="H175" s="4" t="s">
        <v>64</v>
      </c>
      <c r="I175" s="4" t="s">
        <v>119</v>
      </c>
      <c r="J175" s="4" t="s">
        <v>101</v>
      </c>
      <c r="K175" s="4" t="s">
        <v>1152</v>
      </c>
      <c r="L175" s="4" t="s">
        <v>323</v>
      </c>
      <c r="M175" s="4" t="s">
        <v>131</v>
      </c>
      <c r="N175" s="4" t="s">
        <v>207</v>
      </c>
      <c r="O175" s="4" t="s">
        <v>487</v>
      </c>
      <c r="P175" s="4" t="s">
        <v>487</v>
      </c>
      <c r="Q175" s="4" t="s">
        <v>487</v>
      </c>
      <c r="R175" s="4" t="s">
        <v>487</v>
      </c>
      <c r="S175" s="4" t="s">
        <v>487</v>
      </c>
      <c r="T175" s="4" t="s">
        <v>487</v>
      </c>
      <c r="U175" s="4" t="s">
        <v>487</v>
      </c>
      <c r="V175" s="4" t="s">
        <v>487</v>
      </c>
      <c r="W175" s="4" t="s">
        <v>487</v>
      </c>
      <c r="X175" s="7" t="s">
        <v>487</v>
      </c>
      <c r="Y175" s="7"/>
      <c r="Z175" s="4" t="s">
        <v>487</v>
      </c>
      <c r="AA175" s="4" t="s">
        <v>487</v>
      </c>
      <c r="AB175" s="4" t="s">
        <v>487</v>
      </c>
      <c r="AC175" s="4" t="s">
        <v>487</v>
      </c>
      <c r="AD175" s="4" t="s">
        <v>487</v>
      </c>
      <c r="AE175" s="4" t="s">
        <v>487</v>
      </c>
      <c r="AF175" s="4" t="s">
        <v>487</v>
      </c>
      <c r="AG175" s="4" t="s">
        <v>487</v>
      </c>
      <c r="AH175" s="4" t="s">
        <v>487</v>
      </c>
      <c r="AI175" s="4" t="s">
        <v>487</v>
      </c>
      <c r="AJ175" s="4" t="s">
        <v>487</v>
      </c>
      <c r="AK175" s="4" t="s">
        <v>487</v>
      </c>
      <c r="AL175" s="4" t="s">
        <v>487</v>
      </c>
      <c r="AM175" s="4" t="s">
        <v>487</v>
      </c>
      <c r="AN175" s="4" t="s">
        <v>487</v>
      </c>
      <c r="AO175" s="4" t="s">
        <v>487</v>
      </c>
      <c r="AP175" s="4" t="s">
        <v>487</v>
      </c>
      <c r="AQ175" s="4" t="s">
        <v>487</v>
      </c>
      <c r="AR175" s="4" t="s">
        <v>452</v>
      </c>
      <c r="AS175" s="4" t="s">
        <v>97</v>
      </c>
      <c r="AT175" s="4" t="s">
        <v>1147</v>
      </c>
      <c r="AU175" s="4" t="s">
        <v>1304</v>
      </c>
      <c r="AV175" s="4" t="s">
        <v>544</v>
      </c>
      <c r="AW175" s="4" t="s">
        <v>544</v>
      </c>
    </row>
    <row r="176" spans="1:49" ht="15" customHeight="1" x14ac:dyDescent="0.25">
      <c r="A176" s="4" t="s">
        <v>632</v>
      </c>
      <c r="B176" s="4" t="s">
        <v>42</v>
      </c>
      <c r="C176" s="4" t="s">
        <v>487</v>
      </c>
      <c r="D176" s="4" t="s">
        <v>487</v>
      </c>
      <c r="E176" s="4" t="s">
        <v>487</v>
      </c>
      <c r="F176" s="4" t="s">
        <v>207</v>
      </c>
      <c r="G176" s="4" t="s">
        <v>67</v>
      </c>
      <c r="H176" s="4" t="s">
        <v>65</v>
      </c>
      <c r="I176" s="4" t="s">
        <v>432</v>
      </c>
      <c r="J176" s="4" t="s">
        <v>402</v>
      </c>
      <c r="K176" s="4" t="s">
        <v>450</v>
      </c>
      <c r="L176" s="4" t="s">
        <v>324</v>
      </c>
      <c r="M176" s="4" t="s">
        <v>444</v>
      </c>
      <c r="N176" s="4" t="s">
        <v>487</v>
      </c>
      <c r="O176" s="4" t="s">
        <v>487</v>
      </c>
      <c r="P176" s="4" t="s">
        <v>487</v>
      </c>
      <c r="Q176" s="4" t="s">
        <v>487</v>
      </c>
      <c r="R176" s="4" t="s">
        <v>487</v>
      </c>
      <c r="S176" s="4" t="s">
        <v>487</v>
      </c>
      <c r="T176" s="4" t="s">
        <v>487</v>
      </c>
      <c r="U176" s="4" t="s">
        <v>487</v>
      </c>
      <c r="V176" s="4" t="s">
        <v>487</v>
      </c>
      <c r="W176" s="4" t="s">
        <v>487</v>
      </c>
      <c r="X176" s="7" t="s">
        <v>487</v>
      </c>
      <c r="Y176" s="7"/>
      <c r="Z176" s="4" t="s">
        <v>487</v>
      </c>
      <c r="AA176" s="4" t="s">
        <v>487</v>
      </c>
      <c r="AB176" s="4" t="s">
        <v>487</v>
      </c>
      <c r="AC176" s="4" t="s">
        <v>487</v>
      </c>
      <c r="AD176" s="4" t="s">
        <v>487</v>
      </c>
      <c r="AE176" s="4" t="s">
        <v>487</v>
      </c>
      <c r="AF176" s="4" t="s">
        <v>487</v>
      </c>
      <c r="AG176" s="4" t="s">
        <v>487</v>
      </c>
      <c r="AH176" s="4" t="s">
        <v>487</v>
      </c>
      <c r="AI176" s="4" t="s">
        <v>487</v>
      </c>
      <c r="AJ176" s="4" t="s">
        <v>487</v>
      </c>
      <c r="AK176" s="4" t="s">
        <v>487</v>
      </c>
      <c r="AL176" s="4" t="s">
        <v>487</v>
      </c>
      <c r="AM176" s="4" t="s">
        <v>487</v>
      </c>
      <c r="AN176" s="4" t="s">
        <v>487</v>
      </c>
      <c r="AO176" s="4" t="s">
        <v>487</v>
      </c>
      <c r="AP176" s="4" t="s">
        <v>487</v>
      </c>
      <c r="AQ176" s="4" t="s">
        <v>487</v>
      </c>
      <c r="AR176" s="4" t="s">
        <v>456</v>
      </c>
      <c r="AS176" s="4" t="s">
        <v>454</v>
      </c>
      <c r="AT176" s="4" t="s">
        <v>1147</v>
      </c>
      <c r="AU176" s="4" t="s">
        <v>1167</v>
      </c>
      <c r="AV176" s="4" t="s">
        <v>544</v>
      </c>
      <c r="AW176" s="4" t="s">
        <v>544</v>
      </c>
    </row>
    <row r="177" spans="1:49" ht="14.25" customHeight="1" x14ac:dyDescent="0.25">
      <c r="A177" s="4" t="s">
        <v>632</v>
      </c>
      <c r="B177" s="4" t="s">
        <v>1143</v>
      </c>
      <c r="C177" s="4" t="s">
        <v>487</v>
      </c>
      <c r="D177" s="4" t="s">
        <v>487</v>
      </c>
      <c r="E177" s="4" t="s">
        <v>487</v>
      </c>
      <c r="F177" s="4" t="s">
        <v>487</v>
      </c>
      <c r="G177" s="4" t="s">
        <v>487</v>
      </c>
      <c r="H177" s="4" t="s">
        <v>67</v>
      </c>
      <c r="I177" s="4" t="s">
        <v>123</v>
      </c>
      <c r="J177" s="4" t="s">
        <v>376</v>
      </c>
      <c r="K177" s="4" t="s">
        <v>423</v>
      </c>
      <c r="L177" s="4" t="s">
        <v>113</v>
      </c>
      <c r="M177" s="4" t="s">
        <v>266</v>
      </c>
      <c r="N177" s="4" t="s">
        <v>487</v>
      </c>
      <c r="O177" s="4" t="s">
        <v>487</v>
      </c>
      <c r="P177" s="4" t="s">
        <v>487</v>
      </c>
      <c r="Q177" s="4" t="s">
        <v>487</v>
      </c>
      <c r="R177" s="4" t="s">
        <v>487</v>
      </c>
      <c r="S177" s="4" t="s">
        <v>487</v>
      </c>
      <c r="T177" s="4" t="s">
        <v>487</v>
      </c>
      <c r="U177" s="4" t="s">
        <v>487</v>
      </c>
      <c r="V177" s="4" t="s">
        <v>487</v>
      </c>
      <c r="W177" s="4" t="s">
        <v>487</v>
      </c>
      <c r="X177" s="7" t="s">
        <v>487</v>
      </c>
      <c r="Y177" s="7"/>
      <c r="Z177" s="4" t="s">
        <v>487</v>
      </c>
      <c r="AA177" s="4" t="s">
        <v>487</v>
      </c>
      <c r="AB177" s="4" t="s">
        <v>487</v>
      </c>
      <c r="AC177" s="4" t="s">
        <v>487</v>
      </c>
      <c r="AD177" s="4" t="s">
        <v>487</v>
      </c>
      <c r="AE177" s="4" t="s">
        <v>487</v>
      </c>
      <c r="AF177" s="4" t="s">
        <v>487</v>
      </c>
      <c r="AG177" s="4" t="s">
        <v>487</v>
      </c>
      <c r="AH177" s="4" t="s">
        <v>487</v>
      </c>
      <c r="AI177" s="4" t="s">
        <v>487</v>
      </c>
      <c r="AJ177" s="4" t="s">
        <v>487</v>
      </c>
      <c r="AK177" s="4" t="s">
        <v>487</v>
      </c>
      <c r="AL177" s="4" t="s">
        <v>487</v>
      </c>
      <c r="AM177" s="4" t="s">
        <v>487</v>
      </c>
      <c r="AN177" s="4" t="s">
        <v>487</v>
      </c>
      <c r="AO177" s="4" t="s">
        <v>487</v>
      </c>
      <c r="AP177" s="4" t="s">
        <v>487</v>
      </c>
      <c r="AQ177" s="4" t="s">
        <v>487</v>
      </c>
      <c r="AR177" s="4" t="s">
        <v>459</v>
      </c>
      <c r="AS177" s="4" t="s">
        <v>97</v>
      </c>
      <c r="AT177" s="4" t="s">
        <v>1147</v>
      </c>
      <c r="AU177" s="4" t="s">
        <v>1305</v>
      </c>
      <c r="AV177" s="4" t="s">
        <v>544</v>
      </c>
      <c r="AW177" s="4" t="s">
        <v>544</v>
      </c>
    </row>
    <row r="178" spans="1:49" ht="14.25" customHeight="1" x14ac:dyDescent="0.25">
      <c r="A178" s="4" t="s">
        <v>632</v>
      </c>
      <c r="B178" s="4" t="s">
        <v>1144</v>
      </c>
      <c r="C178" s="4" t="s">
        <v>487</v>
      </c>
      <c r="D178" s="4" t="s">
        <v>487</v>
      </c>
      <c r="E178" s="4" t="s">
        <v>487</v>
      </c>
      <c r="F178" s="4" t="s">
        <v>487</v>
      </c>
      <c r="G178" s="4" t="s">
        <v>487</v>
      </c>
      <c r="H178" s="4" t="s">
        <v>67</v>
      </c>
      <c r="I178" s="4" t="s">
        <v>120</v>
      </c>
      <c r="J178" s="4" t="s">
        <v>101</v>
      </c>
      <c r="K178" s="4" t="s">
        <v>371</v>
      </c>
      <c r="L178" s="4" t="s">
        <v>112</v>
      </c>
      <c r="M178" s="4" t="s">
        <v>119</v>
      </c>
      <c r="N178" s="4" t="s">
        <v>64</v>
      </c>
      <c r="O178" s="4" t="s">
        <v>487</v>
      </c>
      <c r="P178" s="4" t="s">
        <v>487</v>
      </c>
      <c r="Q178" s="4" t="s">
        <v>487</v>
      </c>
      <c r="R178" s="4" t="s">
        <v>487</v>
      </c>
      <c r="S178" s="4" t="s">
        <v>487</v>
      </c>
      <c r="T178" s="4" t="s">
        <v>487</v>
      </c>
      <c r="U178" s="4" t="s">
        <v>487</v>
      </c>
      <c r="V178" s="4" t="s">
        <v>487</v>
      </c>
      <c r="W178" s="4" t="s">
        <v>487</v>
      </c>
      <c r="X178" s="7" t="s">
        <v>487</v>
      </c>
      <c r="Y178" s="7"/>
      <c r="Z178" s="4" t="s">
        <v>487</v>
      </c>
      <c r="AA178" s="4" t="s">
        <v>487</v>
      </c>
      <c r="AB178" s="4" t="s">
        <v>487</v>
      </c>
      <c r="AC178" s="4" t="s">
        <v>487</v>
      </c>
      <c r="AD178" s="4" t="s">
        <v>487</v>
      </c>
      <c r="AE178" s="4" t="s">
        <v>487</v>
      </c>
      <c r="AF178" s="4" t="s">
        <v>487</v>
      </c>
      <c r="AG178" s="4" t="s">
        <v>487</v>
      </c>
      <c r="AH178" s="4" t="s">
        <v>487</v>
      </c>
      <c r="AI178" s="4" t="s">
        <v>487</v>
      </c>
      <c r="AJ178" s="4" t="s">
        <v>487</v>
      </c>
      <c r="AK178" s="4" t="s">
        <v>487</v>
      </c>
      <c r="AL178" s="4" t="s">
        <v>487</v>
      </c>
      <c r="AM178" s="4" t="s">
        <v>487</v>
      </c>
      <c r="AN178" s="4" t="s">
        <v>487</v>
      </c>
      <c r="AO178" s="4" t="s">
        <v>487</v>
      </c>
      <c r="AP178" s="4" t="s">
        <v>487</v>
      </c>
      <c r="AQ178" s="4" t="s">
        <v>487</v>
      </c>
      <c r="AR178" s="4" t="s">
        <v>462</v>
      </c>
      <c r="AS178" s="4" t="s">
        <v>309</v>
      </c>
      <c r="AT178" s="4" t="s">
        <v>1147</v>
      </c>
      <c r="AU178" s="4" t="s">
        <v>1187</v>
      </c>
      <c r="AV178" s="4" t="s">
        <v>544</v>
      </c>
      <c r="AW178" s="4" t="s">
        <v>544</v>
      </c>
    </row>
    <row r="179" spans="1:49" ht="14.25" customHeight="1" x14ac:dyDescent="0.25">
      <c r="A179" s="4" t="s">
        <v>632</v>
      </c>
      <c r="B179" s="4" t="s">
        <v>1145</v>
      </c>
      <c r="C179" s="4" t="s">
        <v>487</v>
      </c>
      <c r="D179" s="4" t="s">
        <v>487</v>
      </c>
      <c r="E179" s="4" t="s">
        <v>487</v>
      </c>
      <c r="F179" s="4" t="s">
        <v>266</v>
      </c>
      <c r="G179" s="4" t="s">
        <v>64</v>
      </c>
      <c r="H179" s="4" t="s">
        <v>336</v>
      </c>
      <c r="I179" s="4" t="s">
        <v>119</v>
      </c>
      <c r="J179" s="4" t="s">
        <v>447</v>
      </c>
      <c r="K179" s="4" t="s">
        <v>217</v>
      </c>
      <c r="L179" s="4" t="s">
        <v>365</v>
      </c>
      <c r="M179" s="4" t="s">
        <v>444</v>
      </c>
      <c r="N179" s="4" t="s">
        <v>129</v>
      </c>
      <c r="O179" s="4" t="s">
        <v>487</v>
      </c>
      <c r="P179" s="4" t="s">
        <v>487</v>
      </c>
      <c r="Q179" s="4" t="s">
        <v>487</v>
      </c>
      <c r="R179" s="4" t="s">
        <v>487</v>
      </c>
      <c r="S179" s="4" t="s">
        <v>487</v>
      </c>
      <c r="T179" s="4" t="s">
        <v>487</v>
      </c>
      <c r="U179" s="4" t="s">
        <v>487</v>
      </c>
      <c r="V179" s="4" t="s">
        <v>487</v>
      </c>
      <c r="W179" s="4" t="s">
        <v>487</v>
      </c>
      <c r="X179" s="7" t="s">
        <v>487</v>
      </c>
      <c r="Y179" s="7"/>
      <c r="Z179" s="4" t="s">
        <v>487</v>
      </c>
      <c r="AA179" s="4" t="s">
        <v>487</v>
      </c>
      <c r="AB179" s="4" t="s">
        <v>487</v>
      </c>
      <c r="AC179" s="4" t="s">
        <v>487</v>
      </c>
      <c r="AD179" s="4" t="s">
        <v>487</v>
      </c>
      <c r="AE179" s="4" t="s">
        <v>487</v>
      </c>
      <c r="AF179" s="4" t="s">
        <v>487</v>
      </c>
      <c r="AG179" s="4" t="s">
        <v>487</v>
      </c>
      <c r="AH179" s="4" t="s">
        <v>487</v>
      </c>
      <c r="AI179" s="4" t="s">
        <v>487</v>
      </c>
      <c r="AJ179" s="4" t="s">
        <v>487</v>
      </c>
      <c r="AK179" s="4" t="s">
        <v>487</v>
      </c>
      <c r="AL179" s="4" t="s">
        <v>487</v>
      </c>
      <c r="AM179" s="4" t="s">
        <v>487</v>
      </c>
      <c r="AN179" s="4" t="s">
        <v>487</v>
      </c>
      <c r="AO179" s="4" t="s">
        <v>487</v>
      </c>
      <c r="AP179" s="4" t="s">
        <v>487</v>
      </c>
      <c r="AQ179" s="4" t="s">
        <v>487</v>
      </c>
      <c r="AR179" s="4" t="s">
        <v>302</v>
      </c>
      <c r="AS179" s="4" t="s">
        <v>162</v>
      </c>
      <c r="AT179" s="4" t="s">
        <v>1147</v>
      </c>
      <c r="AU179" s="4" t="s">
        <v>1270</v>
      </c>
      <c r="AV179" s="4" t="s">
        <v>544</v>
      </c>
      <c r="AW179" s="4" t="s">
        <v>544</v>
      </c>
    </row>
    <row r="180" spans="1:49" ht="14.25" customHeight="1" x14ac:dyDescent="0.25">
      <c r="A180" s="4" t="s">
        <v>632</v>
      </c>
      <c r="B180" s="4" t="s">
        <v>1146</v>
      </c>
      <c r="C180" s="4" t="s">
        <v>487</v>
      </c>
      <c r="D180" s="4" t="s">
        <v>207</v>
      </c>
      <c r="E180" s="4" t="s">
        <v>207</v>
      </c>
      <c r="F180" s="4" t="s">
        <v>487</v>
      </c>
      <c r="G180" s="4" t="s">
        <v>487</v>
      </c>
      <c r="H180" s="4" t="s">
        <v>487</v>
      </c>
      <c r="I180" s="4" t="s">
        <v>131</v>
      </c>
      <c r="J180" s="4" t="s">
        <v>1020</v>
      </c>
      <c r="K180" s="4" t="s">
        <v>427</v>
      </c>
      <c r="L180" s="4" t="s">
        <v>447</v>
      </c>
      <c r="M180" s="4" t="s">
        <v>124</v>
      </c>
      <c r="N180" s="4" t="s">
        <v>67</v>
      </c>
      <c r="O180" s="4" t="s">
        <v>272</v>
      </c>
      <c r="P180" s="4" t="s">
        <v>487</v>
      </c>
      <c r="Q180" s="4" t="s">
        <v>487</v>
      </c>
      <c r="R180" s="4" t="s">
        <v>487</v>
      </c>
      <c r="S180" s="4" t="s">
        <v>487</v>
      </c>
      <c r="T180" s="4" t="s">
        <v>487</v>
      </c>
      <c r="U180" s="4" t="s">
        <v>487</v>
      </c>
      <c r="V180" s="4" t="s">
        <v>487</v>
      </c>
      <c r="W180" s="4" t="s">
        <v>487</v>
      </c>
      <c r="X180" s="7" t="s">
        <v>487</v>
      </c>
      <c r="Y180" s="7"/>
      <c r="Z180" s="4" t="s">
        <v>487</v>
      </c>
      <c r="AA180" s="4" t="s">
        <v>487</v>
      </c>
      <c r="AB180" s="4" t="s">
        <v>487</v>
      </c>
      <c r="AC180" s="4" t="s">
        <v>487</v>
      </c>
      <c r="AD180" s="4" t="s">
        <v>487</v>
      </c>
      <c r="AE180" s="4" t="s">
        <v>487</v>
      </c>
      <c r="AF180" s="4" t="s">
        <v>487</v>
      </c>
      <c r="AG180" s="4" t="s">
        <v>487</v>
      </c>
      <c r="AH180" s="4" t="s">
        <v>487</v>
      </c>
      <c r="AI180" s="4" t="s">
        <v>487</v>
      </c>
      <c r="AJ180" s="4" t="s">
        <v>487</v>
      </c>
      <c r="AK180" s="4" t="s">
        <v>487</v>
      </c>
      <c r="AL180" s="4" t="s">
        <v>487</v>
      </c>
      <c r="AM180" s="4" t="s">
        <v>487</v>
      </c>
      <c r="AN180" s="4" t="s">
        <v>487</v>
      </c>
      <c r="AO180" s="4" t="s">
        <v>487</v>
      </c>
      <c r="AP180" s="4" t="s">
        <v>487</v>
      </c>
      <c r="AQ180" s="4" t="s">
        <v>487</v>
      </c>
      <c r="AR180" s="4" t="s">
        <v>298</v>
      </c>
      <c r="AS180" s="4" t="s">
        <v>465</v>
      </c>
      <c r="AT180" s="4" t="s">
        <v>1147</v>
      </c>
      <c r="AU180" s="4" t="s">
        <v>1182</v>
      </c>
      <c r="AV180" s="4" t="s">
        <v>272</v>
      </c>
      <c r="AW180" s="4" t="s">
        <v>1227</v>
      </c>
    </row>
    <row r="181" spans="1:49" ht="15" customHeight="1" x14ac:dyDescent="0.25">
      <c r="A181" s="4" t="s">
        <v>632</v>
      </c>
      <c r="B181" s="4" t="s">
        <v>1149</v>
      </c>
      <c r="C181" s="4" t="s">
        <v>487</v>
      </c>
      <c r="D181" s="4" t="s">
        <v>487</v>
      </c>
      <c r="E181" s="4" t="s">
        <v>487</v>
      </c>
      <c r="F181" s="4" t="s">
        <v>487</v>
      </c>
      <c r="G181" s="4" t="s">
        <v>207</v>
      </c>
      <c r="H181" s="4" t="s">
        <v>336</v>
      </c>
      <c r="I181" s="4" t="s">
        <v>66</v>
      </c>
      <c r="J181" s="4" t="s">
        <v>949</v>
      </c>
      <c r="K181" s="4" t="s">
        <v>141</v>
      </c>
      <c r="L181" s="4" t="s">
        <v>326</v>
      </c>
      <c r="M181" s="4" t="s">
        <v>343</v>
      </c>
      <c r="N181" s="4" t="s">
        <v>65</v>
      </c>
      <c r="O181" s="4" t="s">
        <v>487</v>
      </c>
      <c r="P181" s="4" t="s">
        <v>487</v>
      </c>
      <c r="Q181" s="4" t="s">
        <v>487</v>
      </c>
      <c r="R181" s="4" t="s">
        <v>487</v>
      </c>
      <c r="S181" s="4" t="s">
        <v>487</v>
      </c>
      <c r="T181" s="4" t="s">
        <v>487</v>
      </c>
      <c r="U181" s="4" t="s">
        <v>487</v>
      </c>
      <c r="V181" s="4" t="s">
        <v>487</v>
      </c>
      <c r="W181" s="4" t="s">
        <v>487</v>
      </c>
      <c r="X181" s="7" t="s">
        <v>487</v>
      </c>
      <c r="Y181" s="7"/>
      <c r="Z181" s="4" t="s">
        <v>487</v>
      </c>
      <c r="AA181" s="4" t="s">
        <v>487</v>
      </c>
      <c r="AB181" s="4" t="s">
        <v>487</v>
      </c>
      <c r="AC181" s="4" t="s">
        <v>487</v>
      </c>
      <c r="AD181" s="4" t="s">
        <v>487</v>
      </c>
      <c r="AE181" s="4" t="s">
        <v>487</v>
      </c>
      <c r="AF181" s="4" t="s">
        <v>487</v>
      </c>
      <c r="AG181" s="4" t="s">
        <v>487</v>
      </c>
      <c r="AH181" s="4" t="s">
        <v>487</v>
      </c>
      <c r="AI181" s="4" t="s">
        <v>487</v>
      </c>
      <c r="AJ181" s="4" t="s">
        <v>487</v>
      </c>
      <c r="AK181" s="4" t="s">
        <v>487</v>
      </c>
      <c r="AL181" s="4" t="s">
        <v>487</v>
      </c>
      <c r="AM181" s="4" t="s">
        <v>487</v>
      </c>
      <c r="AN181" s="4" t="s">
        <v>487</v>
      </c>
      <c r="AO181" s="4" t="s">
        <v>487</v>
      </c>
      <c r="AP181" s="4" t="s">
        <v>487</v>
      </c>
      <c r="AQ181" s="4" t="s">
        <v>487</v>
      </c>
      <c r="AR181" s="4" t="s">
        <v>301</v>
      </c>
      <c r="AS181" s="4" t="s">
        <v>465</v>
      </c>
      <c r="AT181" s="4" t="s">
        <v>1147</v>
      </c>
      <c r="AU181" s="4" t="s">
        <v>1306</v>
      </c>
      <c r="AV181" s="4" t="s">
        <v>544</v>
      </c>
      <c r="AW181" s="4" t="s">
        <v>544</v>
      </c>
    </row>
    <row r="182" spans="1:49" ht="14.25" customHeight="1" x14ac:dyDescent="0.25">
      <c r="A182" s="4" t="s">
        <v>632</v>
      </c>
      <c r="B182" s="4" t="s">
        <v>1151</v>
      </c>
      <c r="C182" s="4" t="s">
        <v>487</v>
      </c>
      <c r="D182" s="4" t="s">
        <v>207</v>
      </c>
      <c r="E182" s="4" t="s">
        <v>487</v>
      </c>
      <c r="F182" s="4" t="s">
        <v>487</v>
      </c>
      <c r="G182" s="4" t="s">
        <v>487</v>
      </c>
      <c r="H182" s="4" t="s">
        <v>272</v>
      </c>
      <c r="I182" s="4" t="s">
        <v>119</v>
      </c>
      <c r="J182" s="4" t="s">
        <v>209</v>
      </c>
      <c r="K182" s="4" t="s">
        <v>177</v>
      </c>
      <c r="L182" s="4" t="s">
        <v>362</v>
      </c>
      <c r="M182" s="4" t="s">
        <v>68</v>
      </c>
      <c r="N182" s="4" t="s">
        <v>129</v>
      </c>
      <c r="O182" s="4" t="s">
        <v>487</v>
      </c>
      <c r="P182" s="4" t="s">
        <v>487</v>
      </c>
      <c r="Q182" s="4" t="s">
        <v>487</v>
      </c>
      <c r="R182" s="4" t="s">
        <v>487</v>
      </c>
      <c r="S182" s="4" t="s">
        <v>487</v>
      </c>
      <c r="T182" s="4" t="s">
        <v>487</v>
      </c>
      <c r="U182" s="4" t="s">
        <v>487</v>
      </c>
      <c r="V182" s="4" t="s">
        <v>487</v>
      </c>
      <c r="W182" s="4" t="s">
        <v>487</v>
      </c>
      <c r="X182" s="7" t="s">
        <v>487</v>
      </c>
      <c r="Y182" s="7"/>
      <c r="Z182" s="4" t="s">
        <v>487</v>
      </c>
      <c r="AA182" s="4" t="s">
        <v>487</v>
      </c>
      <c r="AB182" s="4" t="s">
        <v>487</v>
      </c>
      <c r="AC182" s="4" t="s">
        <v>487</v>
      </c>
      <c r="AD182" s="4" t="s">
        <v>487</v>
      </c>
      <c r="AE182" s="4" t="s">
        <v>487</v>
      </c>
      <c r="AF182" s="4" t="s">
        <v>487</v>
      </c>
      <c r="AG182" s="4" t="s">
        <v>487</v>
      </c>
      <c r="AH182" s="4" t="s">
        <v>487</v>
      </c>
      <c r="AI182" s="4" t="s">
        <v>487</v>
      </c>
      <c r="AJ182" s="4" t="s">
        <v>487</v>
      </c>
      <c r="AK182" s="4" t="s">
        <v>487</v>
      </c>
      <c r="AL182" s="4" t="s">
        <v>487</v>
      </c>
      <c r="AM182" s="4" t="s">
        <v>487</v>
      </c>
      <c r="AN182" s="4" t="s">
        <v>487</v>
      </c>
      <c r="AO182" s="4" t="s">
        <v>487</v>
      </c>
      <c r="AP182" s="4" t="s">
        <v>487</v>
      </c>
      <c r="AQ182" s="4" t="s">
        <v>487</v>
      </c>
      <c r="AR182" s="4" t="s">
        <v>469</v>
      </c>
      <c r="AS182" s="4" t="s">
        <v>237</v>
      </c>
      <c r="AT182" s="4" t="s">
        <v>1147</v>
      </c>
      <c r="AU182" s="4" t="s">
        <v>1288</v>
      </c>
      <c r="AV182" s="4" t="s">
        <v>544</v>
      </c>
      <c r="AW182" s="4" t="s">
        <v>544</v>
      </c>
    </row>
    <row r="183" spans="1:49" ht="14.25" customHeight="1" x14ac:dyDescent="0.25">
      <c r="A183" s="4" t="s">
        <v>632</v>
      </c>
      <c r="B183" s="4" t="s">
        <v>1154</v>
      </c>
      <c r="C183" s="4" t="s">
        <v>487</v>
      </c>
      <c r="D183" s="4" t="s">
        <v>487</v>
      </c>
      <c r="E183" s="4" t="s">
        <v>487</v>
      </c>
      <c r="F183" s="4" t="s">
        <v>487</v>
      </c>
      <c r="G183" s="4" t="s">
        <v>131</v>
      </c>
      <c r="H183" s="4" t="s">
        <v>119</v>
      </c>
      <c r="I183" s="4" t="s">
        <v>213</v>
      </c>
      <c r="J183" s="4" t="s">
        <v>376</v>
      </c>
      <c r="K183" s="4" t="s">
        <v>371</v>
      </c>
      <c r="L183" s="4" t="s">
        <v>101</v>
      </c>
      <c r="M183" s="4" t="s">
        <v>259</v>
      </c>
      <c r="N183" s="4" t="s">
        <v>65</v>
      </c>
      <c r="O183" s="4" t="s">
        <v>487</v>
      </c>
      <c r="P183" s="4" t="s">
        <v>487</v>
      </c>
      <c r="Q183" s="4" t="s">
        <v>487</v>
      </c>
      <c r="R183" s="4" t="s">
        <v>487</v>
      </c>
      <c r="S183" s="4" t="s">
        <v>487</v>
      </c>
      <c r="T183" s="4" t="s">
        <v>487</v>
      </c>
      <c r="U183" s="4" t="s">
        <v>487</v>
      </c>
      <c r="V183" s="4" t="s">
        <v>487</v>
      </c>
      <c r="W183" s="4" t="s">
        <v>487</v>
      </c>
      <c r="X183" s="7" t="s">
        <v>487</v>
      </c>
      <c r="Y183" s="7"/>
      <c r="Z183" s="4" t="s">
        <v>487</v>
      </c>
      <c r="AA183" s="4" t="s">
        <v>487</v>
      </c>
      <c r="AB183" s="4" t="s">
        <v>487</v>
      </c>
      <c r="AC183" s="4" t="s">
        <v>487</v>
      </c>
      <c r="AD183" s="4" t="s">
        <v>487</v>
      </c>
      <c r="AE183" s="4" t="s">
        <v>487</v>
      </c>
      <c r="AF183" s="4" t="s">
        <v>487</v>
      </c>
      <c r="AG183" s="4" t="s">
        <v>487</v>
      </c>
      <c r="AH183" s="4" t="s">
        <v>487</v>
      </c>
      <c r="AI183" s="4" t="s">
        <v>487</v>
      </c>
      <c r="AJ183" s="4" t="s">
        <v>487</v>
      </c>
      <c r="AK183" s="4" t="s">
        <v>487</v>
      </c>
      <c r="AL183" s="4" t="s">
        <v>487</v>
      </c>
      <c r="AM183" s="4" t="s">
        <v>487</v>
      </c>
      <c r="AN183" s="4" t="s">
        <v>487</v>
      </c>
      <c r="AO183" s="4" t="s">
        <v>487</v>
      </c>
      <c r="AP183" s="4" t="s">
        <v>487</v>
      </c>
      <c r="AQ183" s="4" t="s">
        <v>487</v>
      </c>
      <c r="AR183" s="4" t="s">
        <v>471</v>
      </c>
      <c r="AS183" s="4" t="s">
        <v>85</v>
      </c>
      <c r="AT183" s="4" t="s">
        <v>1147</v>
      </c>
      <c r="AU183" s="4" t="s">
        <v>1307</v>
      </c>
      <c r="AV183" s="4" t="s">
        <v>544</v>
      </c>
      <c r="AW183" s="4" t="s">
        <v>544</v>
      </c>
    </row>
    <row r="184" spans="1:49" ht="14.25" customHeight="1" x14ac:dyDescent="0.25">
      <c r="A184" s="4" t="s">
        <v>632</v>
      </c>
      <c r="B184" s="4" t="s">
        <v>1156</v>
      </c>
      <c r="C184" s="4" t="s">
        <v>487</v>
      </c>
      <c r="D184" s="4" t="s">
        <v>487</v>
      </c>
      <c r="E184" s="4" t="s">
        <v>487</v>
      </c>
      <c r="F184" s="4" t="s">
        <v>487</v>
      </c>
      <c r="G184" s="4" t="s">
        <v>131</v>
      </c>
      <c r="H184" s="4" t="s">
        <v>444</v>
      </c>
      <c r="I184" s="4" t="s">
        <v>119</v>
      </c>
      <c r="J184" s="4" t="s">
        <v>376</v>
      </c>
      <c r="K184" s="4" t="s">
        <v>1050</v>
      </c>
      <c r="L184" s="4" t="s">
        <v>276</v>
      </c>
      <c r="M184" s="4" t="s">
        <v>68</v>
      </c>
      <c r="N184" s="4" t="s">
        <v>272</v>
      </c>
      <c r="O184" s="4" t="s">
        <v>487</v>
      </c>
      <c r="P184" s="4" t="s">
        <v>487</v>
      </c>
      <c r="Q184" s="4" t="s">
        <v>487</v>
      </c>
      <c r="R184" s="4" t="s">
        <v>487</v>
      </c>
      <c r="S184" s="4" t="s">
        <v>487</v>
      </c>
      <c r="T184" s="4" t="s">
        <v>487</v>
      </c>
      <c r="U184" s="4" t="s">
        <v>487</v>
      </c>
      <c r="V184" s="4" t="s">
        <v>487</v>
      </c>
      <c r="W184" s="4" t="s">
        <v>487</v>
      </c>
      <c r="X184" s="7" t="s">
        <v>487</v>
      </c>
      <c r="Y184" s="7"/>
      <c r="Z184" s="4" t="s">
        <v>487</v>
      </c>
      <c r="AA184" s="4" t="s">
        <v>487</v>
      </c>
      <c r="AB184" s="4" t="s">
        <v>487</v>
      </c>
      <c r="AC184" s="4" t="s">
        <v>487</v>
      </c>
      <c r="AD184" s="4" t="s">
        <v>487</v>
      </c>
      <c r="AE184" s="4" t="s">
        <v>487</v>
      </c>
      <c r="AF184" s="4" t="s">
        <v>487</v>
      </c>
      <c r="AG184" s="4" t="s">
        <v>487</v>
      </c>
      <c r="AH184" s="4" t="s">
        <v>487</v>
      </c>
      <c r="AI184" s="4" t="s">
        <v>487</v>
      </c>
      <c r="AJ184" s="4" t="s">
        <v>487</v>
      </c>
      <c r="AK184" s="4" t="s">
        <v>487</v>
      </c>
      <c r="AL184" s="4" t="s">
        <v>487</v>
      </c>
      <c r="AM184" s="4" t="s">
        <v>487</v>
      </c>
      <c r="AN184" s="4" t="s">
        <v>487</v>
      </c>
      <c r="AO184" s="4" t="s">
        <v>487</v>
      </c>
      <c r="AP184" s="4" t="s">
        <v>487</v>
      </c>
      <c r="AQ184" s="4" t="s">
        <v>487</v>
      </c>
      <c r="AR184" s="4" t="s">
        <v>474</v>
      </c>
      <c r="AS184" s="4" t="s">
        <v>133</v>
      </c>
      <c r="AT184" s="4" t="s">
        <v>1147</v>
      </c>
      <c r="AU184" s="4" t="s">
        <v>1239</v>
      </c>
      <c r="AV184" s="4" t="s">
        <v>544</v>
      </c>
      <c r="AW184" s="4" t="s">
        <v>544</v>
      </c>
    </row>
    <row r="185" spans="1:49" ht="14.25" customHeight="1" x14ac:dyDescent="0.25">
      <c r="A185" s="4" t="s">
        <v>632</v>
      </c>
      <c r="B185" s="4" t="s">
        <v>1158</v>
      </c>
      <c r="C185" s="4" t="s">
        <v>487</v>
      </c>
      <c r="D185" s="4" t="s">
        <v>487</v>
      </c>
      <c r="E185" s="4" t="s">
        <v>487</v>
      </c>
      <c r="F185" s="4" t="s">
        <v>272</v>
      </c>
      <c r="G185" s="4" t="s">
        <v>131</v>
      </c>
      <c r="H185" s="4" t="s">
        <v>64</v>
      </c>
      <c r="I185" s="4" t="s">
        <v>119</v>
      </c>
      <c r="J185" s="4" t="s">
        <v>949</v>
      </c>
      <c r="K185" s="4" t="s">
        <v>350</v>
      </c>
      <c r="L185" s="4" t="s">
        <v>365</v>
      </c>
      <c r="M185" s="4" t="s">
        <v>199</v>
      </c>
      <c r="N185" s="4" t="s">
        <v>129</v>
      </c>
      <c r="O185" s="4" t="s">
        <v>487</v>
      </c>
      <c r="P185" s="4" t="s">
        <v>487</v>
      </c>
      <c r="Q185" s="4" t="s">
        <v>487</v>
      </c>
      <c r="R185" s="4" t="s">
        <v>487</v>
      </c>
      <c r="S185" s="4" t="s">
        <v>487</v>
      </c>
      <c r="T185" s="4" t="s">
        <v>487</v>
      </c>
      <c r="U185" s="4" t="s">
        <v>487</v>
      </c>
      <c r="V185" s="4" t="s">
        <v>487</v>
      </c>
      <c r="W185" s="4" t="s">
        <v>487</v>
      </c>
      <c r="X185" s="7" t="s">
        <v>487</v>
      </c>
      <c r="Y185" s="7"/>
      <c r="Z185" s="4" t="s">
        <v>487</v>
      </c>
      <c r="AA185" s="4" t="s">
        <v>487</v>
      </c>
      <c r="AB185" s="4" t="s">
        <v>487</v>
      </c>
      <c r="AC185" s="4" t="s">
        <v>487</v>
      </c>
      <c r="AD185" s="4" t="s">
        <v>487</v>
      </c>
      <c r="AE185" s="4" t="s">
        <v>487</v>
      </c>
      <c r="AF185" s="4" t="s">
        <v>487</v>
      </c>
      <c r="AG185" s="4" t="s">
        <v>487</v>
      </c>
      <c r="AH185" s="4" t="s">
        <v>487</v>
      </c>
      <c r="AI185" s="4" t="s">
        <v>487</v>
      </c>
      <c r="AJ185" s="4" t="s">
        <v>487</v>
      </c>
      <c r="AK185" s="4" t="s">
        <v>487</v>
      </c>
      <c r="AL185" s="4" t="s">
        <v>487</v>
      </c>
      <c r="AM185" s="4" t="s">
        <v>487</v>
      </c>
      <c r="AN185" s="4" t="s">
        <v>487</v>
      </c>
      <c r="AO185" s="4" t="s">
        <v>487</v>
      </c>
      <c r="AP185" s="4" t="s">
        <v>487</v>
      </c>
      <c r="AQ185" s="4" t="s">
        <v>487</v>
      </c>
      <c r="AR185" s="4" t="s">
        <v>105</v>
      </c>
      <c r="AS185" s="4" t="s">
        <v>375</v>
      </c>
      <c r="AT185" s="4" t="s">
        <v>1147</v>
      </c>
      <c r="AU185" s="4" t="s">
        <v>1308</v>
      </c>
      <c r="AV185" s="4" t="s">
        <v>544</v>
      </c>
      <c r="AW185" s="4" t="s">
        <v>544</v>
      </c>
    </row>
    <row r="186" spans="1:49" ht="15" customHeight="1" x14ac:dyDescent="0.25">
      <c r="A186" s="4" t="s">
        <v>632</v>
      </c>
      <c r="B186" s="4" t="s">
        <v>1161</v>
      </c>
      <c r="C186" s="4" t="s">
        <v>487</v>
      </c>
      <c r="D186" s="4" t="s">
        <v>487</v>
      </c>
      <c r="E186" s="4" t="s">
        <v>487</v>
      </c>
      <c r="F186" s="4" t="s">
        <v>487</v>
      </c>
      <c r="G186" s="4" t="s">
        <v>487</v>
      </c>
      <c r="H186" s="4" t="s">
        <v>207</v>
      </c>
      <c r="I186" s="4" t="s">
        <v>67</v>
      </c>
      <c r="J186" s="4" t="s">
        <v>344</v>
      </c>
      <c r="K186" s="4" t="s">
        <v>326</v>
      </c>
      <c r="L186" s="4" t="s">
        <v>259</v>
      </c>
      <c r="M186" s="4" t="s">
        <v>64</v>
      </c>
      <c r="N186" s="4" t="s">
        <v>207</v>
      </c>
      <c r="O186" s="4" t="s">
        <v>207</v>
      </c>
      <c r="P186" s="4" t="s">
        <v>487</v>
      </c>
      <c r="Q186" s="4" t="s">
        <v>487</v>
      </c>
      <c r="R186" s="4" t="s">
        <v>487</v>
      </c>
      <c r="S186" s="4" t="s">
        <v>487</v>
      </c>
      <c r="T186" s="4" t="s">
        <v>487</v>
      </c>
      <c r="U186" s="4" t="s">
        <v>487</v>
      </c>
      <c r="V186" s="4" t="s">
        <v>487</v>
      </c>
      <c r="W186" s="4" t="s">
        <v>487</v>
      </c>
      <c r="X186" s="7" t="s">
        <v>487</v>
      </c>
      <c r="Y186" s="7"/>
      <c r="Z186" s="4" t="s">
        <v>487</v>
      </c>
      <c r="AA186" s="4" t="s">
        <v>487</v>
      </c>
      <c r="AB186" s="4" t="s">
        <v>487</v>
      </c>
      <c r="AC186" s="4" t="s">
        <v>487</v>
      </c>
      <c r="AD186" s="4" t="s">
        <v>487</v>
      </c>
      <c r="AE186" s="4" t="s">
        <v>487</v>
      </c>
      <c r="AF186" s="4" t="s">
        <v>487</v>
      </c>
      <c r="AG186" s="4" t="s">
        <v>487</v>
      </c>
      <c r="AH186" s="4" t="s">
        <v>487</v>
      </c>
      <c r="AI186" s="4" t="s">
        <v>487</v>
      </c>
      <c r="AJ186" s="4" t="s">
        <v>487</v>
      </c>
      <c r="AK186" s="4" t="s">
        <v>487</v>
      </c>
      <c r="AL186" s="4" t="s">
        <v>487</v>
      </c>
      <c r="AM186" s="4" t="s">
        <v>487</v>
      </c>
      <c r="AN186" s="4" t="s">
        <v>487</v>
      </c>
      <c r="AO186" s="4" t="s">
        <v>487</v>
      </c>
      <c r="AP186" s="4" t="s">
        <v>487</v>
      </c>
      <c r="AQ186" s="4" t="s">
        <v>487</v>
      </c>
      <c r="AR186" s="4" t="s">
        <v>477</v>
      </c>
      <c r="AS186" s="4" t="s">
        <v>309</v>
      </c>
      <c r="AT186" s="4" t="s">
        <v>1147</v>
      </c>
      <c r="AU186" s="4" t="s">
        <v>1309</v>
      </c>
      <c r="AV186" s="4" t="s">
        <v>207</v>
      </c>
      <c r="AW186" s="4" t="s">
        <v>1289</v>
      </c>
    </row>
    <row r="187" spans="1:49" ht="14.25" customHeight="1" x14ac:dyDescent="0.25">
      <c r="A187" s="4" t="s">
        <v>632</v>
      </c>
      <c r="B187" s="4" t="s">
        <v>1163</v>
      </c>
      <c r="C187" s="4" t="s">
        <v>487</v>
      </c>
      <c r="D187" s="4" t="s">
        <v>487</v>
      </c>
      <c r="E187" s="4" t="s">
        <v>487</v>
      </c>
      <c r="F187" s="4" t="s">
        <v>487</v>
      </c>
      <c r="G187" s="4" t="s">
        <v>487</v>
      </c>
      <c r="H187" s="4" t="s">
        <v>487</v>
      </c>
      <c r="I187" s="4" t="s">
        <v>129</v>
      </c>
      <c r="J187" s="4" t="s">
        <v>131</v>
      </c>
      <c r="K187" s="4" t="s">
        <v>343</v>
      </c>
      <c r="L187" s="4" t="s">
        <v>266</v>
      </c>
      <c r="M187" s="4" t="s">
        <v>266</v>
      </c>
      <c r="N187" s="4" t="s">
        <v>207</v>
      </c>
      <c r="O187" s="4" t="s">
        <v>487</v>
      </c>
      <c r="P187" s="4" t="s">
        <v>487</v>
      </c>
      <c r="Q187" s="4" t="s">
        <v>487</v>
      </c>
      <c r="R187" s="4" t="s">
        <v>487</v>
      </c>
      <c r="S187" s="4" t="s">
        <v>487</v>
      </c>
      <c r="T187" s="4" t="s">
        <v>487</v>
      </c>
      <c r="U187" s="4" t="s">
        <v>487</v>
      </c>
      <c r="V187" s="4" t="s">
        <v>487</v>
      </c>
      <c r="W187" s="4" t="s">
        <v>487</v>
      </c>
      <c r="X187" s="7" t="s">
        <v>487</v>
      </c>
      <c r="Y187" s="7"/>
      <c r="Z187" s="4" t="s">
        <v>487</v>
      </c>
      <c r="AA187" s="4" t="s">
        <v>487</v>
      </c>
      <c r="AB187" s="4" t="s">
        <v>487</v>
      </c>
      <c r="AC187" s="4" t="s">
        <v>487</v>
      </c>
      <c r="AD187" s="4" t="s">
        <v>487</v>
      </c>
      <c r="AE187" s="4" t="s">
        <v>487</v>
      </c>
      <c r="AF187" s="4" t="s">
        <v>487</v>
      </c>
      <c r="AG187" s="4" t="s">
        <v>487</v>
      </c>
      <c r="AH187" s="4" t="s">
        <v>487</v>
      </c>
      <c r="AI187" s="4" t="s">
        <v>487</v>
      </c>
      <c r="AJ187" s="4" t="s">
        <v>487</v>
      </c>
      <c r="AK187" s="4" t="s">
        <v>487</v>
      </c>
      <c r="AL187" s="4" t="s">
        <v>487</v>
      </c>
      <c r="AM187" s="4" t="s">
        <v>487</v>
      </c>
      <c r="AN187" s="4" t="s">
        <v>487</v>
      </c>
      <c r="AO187" s="4" t="s">
        <v>487</v>
      </c>
      <c r="AP187" s="4" t="s">
        <v>487</v>
      </c>
      <c r="AQ187" s="4" t="s">
        <v>487</v>
      </c>
      <c r="AR187" s="4" t="s">
        <v>141</v>
      </c>
      <c r="AS187" s="4" t="s">
        <v>479</v>
      </c>
      <c r="AT187" s="4" t="s">
        <v>1164</v>
      </c>
      <c r="AU187" s="4" t="s">
        <v>1179</v>
      </c>
      <c r="AV187" s="4" t="s">
        <v>544</v>
      </c>
      <c r="AW187" s="4" t="s">
        <v>544</v>
      </c>
    </row>
    <row r="188" spans="1:49" ht="14.25" customHeight="1" x14ac:dyDescent="0.25">
      <c r="A188" s="4" t="s">
        <v>632</v>
      </c>
      <c r="B188" s="4" t="s">
        <v>1166</v>
      </c>
      <c r="C188" s="4" t="s">
        <v>487</v>
      </c>
      <c r="D188" s="4" t="s">
        <v>487</v>
      </c>
      <c r="E188" s="4" t="s">
        <v>487</v>
      </c>
      <c r="F188" s="4" t="s">
        <v>487</v>
      </c>
      <c r="G188" s="4" t="s">
        <v>487</v>
      </c>
      <c r="H188" s="4" t="s">
        <v>487</v>
      </c>
      <c r="I188" s="4" t="s">
        <v>272</v>
      </c>
      <c r="J188" s="4" t="s">
        <v>64</v>
      </c>
      <c r="K188" s="4" t="s">
        <v>68</v>
      </c>
      <c r="L188" s="4" t="s">
        <v>65</v>
      </c>
      <c r="M188" s="4" t="s">
        <v>64</v>
      </c>
      <c r="N188" s="4" t="s">
        <v>129</v>
      </c>
      <c r="O188" s="4" t="s">
        <v>487</v>
      </c>
      <c r="P188" s="4" t="s">
        <v>487</v>
      </c>
      <c r="Q188" s="4" t="s">
        <v>487</v>
      </c>
      <c r="R188" s="4" t="s">
        <v>487</v>
      </c>
      <c r="S188" s="4" t="s">
        <v>487</v>
      </c>
      <c r="T188" s="4" t="s">
        <v>487</v>
      </c>
      <c r="U188" s="4" t="s">
        <v>487</v>
      </c>
      <c r="V188" s="4" t="s">
        <v>487</v>
      </c>
      <c r="W188" s="4" t="s">
        <v>487</v>
      </c>
      <c r="X188" s="7" t="s">
        <v>487</v>
      </c>
      <c r="Y188" s="7"/>
      <c r="Z188" s="4" t="s">
        <v>487</v>
      </c>
      <c r="AA188" s="4" t="s">
        <v>487</v>
      </c>
      <c r="AB188" s="4" t="s">
        <v>487</v>
      </c>
      <c r="AC188" s="4" t="s">
        <v>487</v>
      </c>
      <c r="AD188" s="4" t="s">
        <v>487</v>
      </c>
      <c r="AE188" s="4" t="s">
        <v>487</v>
      </c>
      <c r="AF188" s="4" t="s">
        <v>487</v>
      </c>
      <c r="AG188" s="4" t="s">
        <v>487</v>
      </c>
      <c r="AH188" s="4" t="s">
        <v>487</v>
      </c>
      <c r="AI188" s="4" t="s">
        <v>487</v>
      </c>
      <c r="AJ188" s="4" t="s">
        <v>487</v>
      </c>
      <c r="AK188" s="4" t="s">
        <v>487</v>
      </c>
      <c r="AL188" s="4" t="s">
        <v>487</v>
      </c>
      <c r="AM188" s="4" t="s">
        <v>487</v>
      </c>
      <c r="AN188" s="4" t="s">
        <v>487</v>
      </c>
      <c r="AO188" s="4" t="s">
        <v>487</v>
      </c>
      <c r="AP188" s="4" t="s">
        <v>487</v>
      </c>
      <c r="AQ188" s="4" t="s">
        <v>487</v>
      </c>
      <c r="AR188" s="4" t="s">
        <v>381</v>
      </c>
      <c r="AS188" s="4" t="s">
        <v>270</v>
      </c>
      <c r="AT188" s="4" t="s">
        <v>1147</v>
      </c>
      <c r="AU188" s="4" t="s">
        <v>1310</v>
      </c>
      <c r="AV188" s="4" t="s">
        <v>544</v>
      </c>
      <c r="AW188" s="4" t="s">
        <v>544</v>
      </c>
    </row>
    <row r="189" spans="1:49" ht="14.25" customHeight="1" x14ac:dyDescent="0.25">
      <c r="A189" s="4" t="s">
        <v>632</v>
      </c>
      <c r="B189" s="4" t="s">
        <v>1168</v>
      </c>
      <c r="C189" s="4" t="s">
        <v>487</v>
      </c>
      <c r="D189" s="4" t="s">
        <v>487</v>
      </c>
      <c r="E189" s="4" t="s">
        <v>487</v>
      </c>
      <c r="F189" s="4" t="s">
        <v>487</v>
      </c>
      <c r="G189" s="4" t="s">
        <v>487</v>
      </c>
      <c r="H189" s="4" t="s">
        <v>272</v>
      </c>
      <c r="I189" s="4" t="s">
        <v>64</v>
      </c>
      <c r="J189" s="4" t="s">
        <v>272</v>
      </c>
      <c r="K189" s="4" t="s">
        <v>66</v>
      </c>
      <c r="L189" s="4" t="s">
        <v>131</v>
      </c>
      <c r="M189" s="4" t="s">
        <v>207</v>
      </c>
      <c r="N189" s="4" t="s">
        <v>272</v>
      </c>
      <c r="O189" s="4" t="s">
        <v>487</v>
      </c>
      <c r="P189" s="4" t="s">
        <v>487</v>
      </c>
      <c r="Q189" s="4" t="s">
        <v>487</v>
      </c>
      <c r="R189" s="4" t="s">
        <v>487</v>
      </c>
      <c r="S189" s="4" t="s">
        <v>487</v>
      </c>
      <c r="T189" s="4" t="s">
        <v>487</v>
      </c>
      <c r="U189" s="4" t="s">
        <v>487</v>
      </c>
      <c r="V189" s="4" t="s">
        <v>487</v>
      </c>
      <c r="W189" s="4" t="s">
        <v>487</v>
      </c>
      <c r="X189" s="7" t="s">
        <v>487</v>
      </c>
      <c r="Y189" s="7"/>
      <c r="Z189" s="4" t="s">
        <v>487</v>
      </c>
      <c r="AA189" s="4" t="s">
        <v>487</v>
      </c>
      <c r="AB189" s="4" t="s">
        <v>487</v>
      </c>
      <c r="AC189" s="4" t="s">
        <v>487</v>
      </c>
      <c r="AD189" s="4" t="s">
        <v>487</v>
      </c>
      <c r="AE189" s="4" t="s">
        <v>487</v>
      </c>
      <c r="AF189" s="4" t="s">
        <v>487</v>
      </c>
      <c r="AG189" s="4" t="s">
        <v>487</v>
      </c>
      <c r="AH189" s="4" t="s">
        <v>487</v>
      </c>
      <c r="AI189" s="4" t="s">
        <v>487</v>
      </c>
      <c r="AJ189" s="4" t="s">
        <v>487</v>
      </c>
      <c r="AK189" s="4" t="s">
        <v>487</v>
      </c>
      <c r="AL189" s="4" t="s">
        <v>487</v>
      </c>
      <c r="AM189" s="4" t="s">
        <v>487</v>
      </c>
      <c r="AN189" s="4" t="s">
        <v>487</v>
      </c>
      <c r="AO189" s="4" t="s">
        <v>487</v>
      </c>
      <c r="AP189" s="4" t="s">
        <v>487</v>
      </c>
      <c r="AQ189" s="4" t="s">
        <v>487</v>
      </c>
      <c r="AR189" s="4" t="s">
        <v>116</v>
      </c>
      <c r="AS189" s="4" t="s">
        <v>85</v>
      </c>
      <c r="AT189" s="4" t="s">
        <v>1147</v>
      </c>
      <c r="AU189" s="4" t="s">
        <v>1311</v>
      </c>
      <c r="AV189" s="4" t="s">
        <v>544</v>
      </c>
      <c r="AW189" s="4" t="s">
        <v>544</v>
      </c>
    </row>
    <row r="190" spans="1:49" ht="14.25" customHeight="1" x14ac:dyDescent="0.25">
      <c r="A190" s="4" t="s">
        <v>632</v>
      </c>
      <c r="B190" s="4" t="s">
        <v>1170</v>
      </c>
      <c r="C190" s="4" t="s">
        <v>487</v>
      </c>
      <c r="D190" s="4" t="s">
        <v>487</v>
      </c>
      <c r="E190" s="4" t="s">
        <v>487</v>
      </c>
      <c r="F190" s="4" t="s">
        <v>487</v>
      </c>
      <c r="G190" s="4" t="s">
        <v>487</v>
      </c>
      <c r="H190" s="4" t="s">
        <v>487</v>
      </c>
      <c r="I190" s="4" t="s">
        <v>487</v>
      </c>
      <c r="J190" s="4" t="s">
        <v>207</v>
      </c>
      <c r="K190" s="4" t="s">
        <v>129</v>
      </c>
      <c r="L190" s="4" t="s">
        <v>272</v>
      </c>
      <c r="M190" s="4" t="s">
        <v>487</v>
      </c>
      <c r="N190" s="4" t="s">
        <v>207</v>
      </c>
      <c r="O190" s="4" t="s">
        <v>487</v>
      </c>
      <c r="P190" s="4" t="s">
        <v>487</v>
      </c>
      <c r="Q190" s="4" t="s">
        <v>487</v>
      </c>
      <c r="R190" s="4" t="s">
        <v>487</v>
      </c>
      <c r="S190" s="4" t="s">
        <v>487</v>
      </c>
      <c r="T190" s="4" t="s">
        <v>487</v>
      </c>
      <c r="U190" s="4" t="s">
        <v>487</v>
      </c>
      <c r="V190" s="4" t="s">
        <v>487</v>
      </c>
      <c r="W190" s="4" t="s">
        <v>487</v>
      </c>
      <c r="X190" s="7" t="s">
        <v>487</v>
      </c>
      <c r="Y190" s="7"/>
      <c r="Z190" s="4" t="s">
        <v>487</v>
      </c>
      <c r="AA190" s="4" t="s">
        <v>487</v>
      </c>
      <c r="AB190" s="4" t="s">
        <v>487</v>
      </c>
      <c r="AC190" s="4" t="s">
        <v>487</v>
      </c>
      <c r="AD190" s="4" t="s">
        <v>487</v>
      </c>
      <c r="AE190" s="4" t="s">
        <v>487</v>
      </c>
      <c r="AF190" s="4" t="s">
        <v>487</v>
      </c>
      <c r="AG190" s="4" t="s">
        <v>487</v>
      </c>
      <c r="AH190" s="4" t="s">
        <v>487</v>
      </c>
      <c r="AI190" s="4" t="s">
        <v>487</v>
      </c>
      <c r="AJ190" s="4" t="s">
        <v>487</v>
      </c>
      <c r="AK190" s="4" t="s">
        <v>487</v>
      </c>
      <c r="AL190" s="4" t="s">
        <v>487</v>
      </c>
      <c r="AM190" s="4" t="s">
        <v>487</v>
      </c>
      <c r="AN190" s="4" t="s">
        <v>487</v>
      </c>
      <c r="AO190" s="4" t="s">
        <v>487</v>
      </c>
      <c r="AP190" s="4" t="s">
        <v>487</v>
      </c>
      <c r="AQ190" s="4" t="s">
        <v>487</v>
      </c>
      <c r="AR190" s="4" t="s">
        <v>65</v>
      </c>
      <c r="AS190" s="4" t="s">
        <v>113</v>
      </c>
      <c r="AT190" s="4" t="s">
        <v>1147</v>
      </c>
      <c r="AU190" s="4" t="s">
        <v>1282</v>
      </c>
      <c r="AV190" s="4" t="s">
        <v>544</v>
      </c>
      <c r="AW190" s="4" t="s">
        <v>544</v>
      </c>
    </row>
    <row r="191" spans="1:49" ht="15" customHeight="1" x14ac:dyDescent="0.25">
      <c r="A191" s="4" t="s">
        <v>632</v>
      </c>
      <c r="B191" s="4" t="s">
        <v>1172</v>
      </c>
      <c r="C191" s="4" t="s">
        <v>487</v>
      </c>
      <c r="D191" s="4" t="s">
        <v>487</v>
      </c>
      <c r="E191" s="4" t="s">
        <v>487</v>
      </c>
      <c r="F191" s="4" t="s">
        <v>487</v>
      </c>
      <c r="G191" s="4" t="s">
        <v>487</v>
      </c>
      <c r="H191" s="4" t="s">
        <v>487</v>
      </c>
      <c r="I191" s="4" t="s">
        <v>487</v>
      </c>
      <c r="J191" s="4" t="s">
        <v>129</v>
      </c>
      <c r="K191" s="4" t="s">
        <v>272</v>
      </c>
      <c r="L191" s="4" t="s">
        <v>487</v>
      </c>
      <c r="M191" s="4" t="s">
        <v>487</v>
      </c>
      <c r="N191" s="4" t="s">
        <v>207</v>
      </c>
      <c r="O191" s="4" t="s">
        <v>487</v>
      </c>
      <c r="P191" s="4" t="s">
        <v>487</v>
      </c>
      <c r="Q191" s="4" t="s">
        <v>487</v>
      </c>
      <c r="R191" s="4" t="s">
        <v>487</v>
      </c>
      <c r="S191" s="4" t="s">
        <v>487</v>
      </c>
      <c r="T191" s="4" t="s">
        <v>487</v>
      </c>
      <c r="U191" s="4" t="s">
        <v>487</v>
      </c>
      <c r="V191" s="4" t="s">
        <v>487</v>
      </c>
      <c r="W191" s="4" t="s">
        <v>487</v>
      </c>
      <c r="X191" s="7" t="s">
        <v>487</v>
      </c>
      <c r="Y191" s="7"/>
      <c r="Z191" s="4" t="s">
        <v>487</v>
      </c>
      <c r="AA191" s="4" t="s">
        <v>487</v>
      </c>
      <c r="AB191" s="4" t="s">
        <v>487</v>
      </c>
      <c r="AC191" s="4" t="s">
        <v>487</v>
      </c>
      <c r="AD191" s="4" t="s">
        <v>487</v>
      </c>
      <c r="AE191" s="4" t="s">
        <v>487</v>
      </c>
      <c r="AF191" s="4" t="s">
        <v>487</v>
      </c>
      <c r="AG191" s="4" t="s">
        <v>487</v>
      </c>
      <c r="AH191" s="4" t="s">
        <v>487</v>
      </c>
      <c r="AI191" s="4" t="s">
        <v>487</v>
      </c>
      <c r="AJ191" s="4" t="s">
        <v>487</v>
      </c>
      <c r="AK191" s="4" t="s">
        <v>487</v>
      </c>
      <c r="AL191" s="4" t="s">
        <v>487</v>
      </c>
      <c r="AM191" s="4" t="s">
        <v>487</v>
      </c>
      <c r="AN191" s="4" t="s">
        <v>487</v>
      </c>
      <c r="AO191" s="4" t="s">
        <v>487</v>
      </c>
      <c r="AP191" s="4" t="s">
        <v>487</v>
      </c>
      <c r="AQ191" s="4" t="s">
        <v>487</v>
      </c>
      <c r="AR191" s="4" t="s">
        <v>67</v>
      </c>
      <c r="AS191" s="4" t="s">
        <v>209</v>
      </c>
      <c r="AT191" s="4" t="s">
        <v>1173</v>
      </c>
      <c r="AU191" s="4" t="s">
        <v>1199</v>
      </c>
      <c r="AV191" s="4" t="s">
        <v>544</v>
      </c>
      <c r="AW191" s="4" t="s">
        <v>544</v>
      </c>
    </row>
    <row r="192" spans="1:49" ht="14.25" customHeight="1" x14ac:dyDescent="0.25">
      <c r="A192" s="4" t="s">
        <v>1175</v>
      </c>
      <c r="B192" s="4" t="s">
        <v>2</v>
      </c>
      <c r="C192" s="4" t="s">
        <v>487</v>
      </c>
      <c r="D192" s="4" t="s">
        <v>272</v>
      </c>
      <c r="E192" s="4" t="s">
        <v>207</v>
      </c>
      <c r="F192" s="4" t="s">
        <v>68</v>
      </c>
      <c r="G192" s="4" t="s">
        <v>432</v>
      </c>
      <c r="H192" s="4" t="s">
        <v>970</v>
      </c>
      <c r="I192" s="4" t="s">
        <v>461</v>
      </c>
      <c r="J192" s="4" t="s">
        <v>1312</v>
      </c>
      <c r="K192" s="4" t="s">
        <v>1313</v>
      </c>
      <c r="L192" s="4" t="s">
        <v>1314</v>
      </c>
      <c r="M192" s="4" t="s">
        <v>253</v>
      </c>
      <c r="N192" s="4" t="s">
        <v>113</v>
      </c>
      <c r="O192" s="4" t="s">
        <v>64</v>
      </c>
      <c r="P192" s="4" t="s">
        <v>487</v>
      </c>
      <c r="Q192" s="4" t="s">
        <v>487</v>
      </c>
      <c r="R192" s="4" t="s">
        <v>487</v>
      </c>
      <c r="S192" s="4" t="s">
        <v>487</v>
      </c>
      <c r="T192" s="4" t="s">
        <v>487</v>
      </c>
      <c r="U192" s="4" t="s">
        <v>487</v>
      </c>
      <c r="V192" s="4" t="s">
        <v>487</v>
      </c>
      <c r="W192" s="4" t="s">
        <v>487</v>
      </c>
      <c r="X192" s="7" t="s">
        <v>487</v>
      </c>
      <c r="Y192" s="7"/>
      <c r="Z192" s="4" t="s">
        <v>487</v>
      </c>
      <c r="AA192" s="4" t="s">
        <v>487</v>
      </c>
      <c r="AB192" s="4" t="s">
        <v>487</v>
      </c>
      <c r="AC192" s="4" t="s">
        <v>487</v>
      </c>
      <c r="AD192" s="4" t="s">
        <v>487</v>
      </c>
      <c r="AE192" s="4" t="s">
        <v>487</v>
      </c>
      <c r="AF192" s="4" t="s">
        <v>487</v>
      </c>
      <c r="AG192" s="4" t="s">
        <v>487</v>
      </c>
      <c r="AH192" s="4" t="s">
        <v>487</v>
      </c>
      <c r="AI192" s="4" t="s">
        <v>487</v>
      </c>
      <c r="AJ192" s="4" t="s">
        <v>487</v>
      </c>
      <c r="AK192" s="4" t="s">
        <v>487</v>
      </c>
      <c r="AL192" s="4" t="s">
        <v>487</v>
      </c>
      <c r="AM192" s="4" t="s">
        <v>487</v>
      </c>
      <c r="AN192" s="4" t="s">
        <v>487</v>
      </c>
      <c r="AO192" s="4" t="s">
        <v>487</v>
      </c>
      <c r="AP192" s="4" t="s">
        <v>487</v>
      </c>
      <c r="AQ192" s="4" t="s">
        <v>487</v>
      </c>
      <c r="AR192" s="4" t="s">
        <v>524</v>
      </c>
      <c r="AS192" s="4" t="s">
        <v>162</v>
      </c>
      <c r="AT192" s="4" t="s">
        <v>1147</v>
      </c>
      <c r="AU192" s="4" t="s">
        <v>1315</v>
      </c>
      <c r="AV192" s="4" t="s">
        <v>64</v>
      </c>
      <c r="AW192" s="4" t="s">
        <v>70</v>
      </c>
    </row>
    <row r="193" spans="1:49" ht="14.25" customHeight="1" x14ac:dyDescent="0.25">
      <c r="A193" s="4"/>
      <c r="B193" s="4"/>
      <c r="C193" s="4"/>
      <c r="D193" s="4"/>
      <c r="E193" s="4"/>
      <c r="F193" s="4"/>
      <c r="G193" s="4"/>
      <c r="H193" s="4"/>
      <c r="I193" s="4"/>
      <c r="J193" s="4"/>
      <c r="K193" s="4"/>
      <c r="L193" s="4"/>
      <c r="M193" s="4"/>
      <c r="N193" s="4"/>
      <c r="O193" s="4"/>
      <c r="P193" s="4"/>
      <c r="Q193" s="4"/>
      <c r="R193" s="4"/>
      <c r="S193" s="4"/>
      <c r="T193" s="4"/>
      <c r="U193" s="4"/>
      <c r="V193" s="4"/>
      <c r="W193" s="4"/>
      <c r="X193" s="7"/>
      <c r="Y193" s="7"/>
      <c r="Z193" s="4"/>
      <c r="AA193" s="4"/>
      <c r="AB193" s="4"/>
      <c r="AC193" s="4"/>
      <c r="AD193" s="4"/>
      <c r="AE193" s="4"/>
      <c r="AF193" s="4"/>
      <c r="AG193" s="4"/>
      <c r="AH193" s="4"/>
      <c r="AI193" s="4"/>
      <c r="AJ193" s="4"/>
      <c r="AK193" s="4"/>
      <c r="AL193" s="4"/>
      <c r="AM193" s="4"/>
      <c r="AN193" s="4"/>
      <c r="AO193" s="4"/>
      <c r="AP193" s="4"/>
      <c r="AQ193" s="4"/>
      <c r="AR193" s="4"/>
      <c r="AS193" s="4"/>
      <c r="AT193" s="4"/>
      <c r="AU193" s="4"/>
      <c r="AV193" s="4"/>
      <c r="AW193" s="4" t="s">
        <v>1316</v>
      </c>
    </row>
    <row r="194" spans="1:49" ht="14.25" customHeight="1" x14ac:dyDescent="0.25">
      <c r="A194" s="4" t="s">
        <v>1089</v>
      </c>
      <c r="B194" s="4" t="s">
        <v>1090</v>
      </c>
      <c r="C194" s="4" t="s">
        <v>1091</v>
      </c>
      <c r="D194" s="4" t="s">
        <v>1092</v>
      </c>
      <c r="E194" s="4" t="s">
        <v>1093</v>
      </c>
      <c r="F194" s="4" t="s">
        <v>1094</v>
      </c>
      <c r="G194" s="4" t="s">
        <v>1095</v>
      </c>
      <c r="H194" s="4" t="s">
        <v>1096</v>
      </c>
      <c r="I194" s="4" t="s">
        <v>1097</v>
      </c>
      <c r="J194" s="4" t="s">
        <v>1098</v>
      </c>
      <c r="K194" s="4" t="s">
        <v>1099</v>
      </c>
      <c r="L194" s="4" t="s">
        <v>1100</v>
      </c>
      <c r="M194" s="4" t="s">
        <v>1101</v>
      </c>
      <c r="N194" s="4" t="s">
        <v>1102</v>
      </c>
      <c r="O194" s="4" t="s">
        <v>1103</v>
      </c>
      <c r="P194" s="4" t="s">
        <v>1104</v>
      </c>
      <c r="Q194" s="4" t="s">
        <v>1105</v>
      </c>
      <c r="R194" s="4" t="s">
        <v>1106</v>
      </c>
      <c r="S194" s="4" t="s">
        <v>1107</v>
      </c>
      <c r="T194" s="4" t="s">
        <v>1108</v>
      </c>
      <c r="U194" s="4" t="s">
        <v>1109</v>
      </c>
      <c r="V194" s="4" t="s">
        <v>1110</v>
      </c>
      <c r="W194" s="4" t="s">
        <v>1111</v>
      </c>
      <c r="X194" s="7" t="s">
        <v>1112</v>
      </c>
      <c r="Y194" s="7"/>
      <c r="Z194" s="4" t="s">
        <v>1113</v>
      </c>
      <c r="AA194" s="4" t="s">
        <v>1114</v>
      </c>
      <c r="AB194" s="4" t="s">
        <v>1115</v>
      </c>
      <c r="AC194" s="4" t="s">
        <v>1116</v>
      </c>
      <c r="AD194" s="4" t="s">
        <v>1117</v>
      </c>
      <c r="AE194" s="4" t="s">
        <v>1118</v>
      </c>
      <c r="AF194" s="4" t="s">
        <v>1119</v>
      </c>
      <c r="AG194" s="4" t="s">
        <v>1120</v>
      </c>
      <c r="AH194" s="4" t="s">
        <v>1121</v>
      </c>
      <c r="AI194" s="4" t="s">
        <v>1122</v>
      </c>
      <c r="AJ194" s="4" t="s">
        <v>1123</v>
      </c>
      <c r="AK194" s="4" t="s">
        <v>1124</v>
      </c>
      <c r="AL194" s="4" t="s">
        <v>1125</v>
      </c>
      <c r="AM194" s="4" t="s">
        <v>1126</v>
      </c>
      <c r="AN194" s="4" t="s">
        <v>1127</v>
      </c>
      <c r="AO194" s="4" t="s">
        <v>1128</v>
      </c>
      <c r="AP194" s="4" t="s">
        <v>1129</v>
      </c>
      <c r="AQ194" s="4" t="s">
        <v>1130</v>
      </c>
      <c r="AR194" s="4" t="s">
        <v>1131</v>
      </c>
      <c r="AS194" s="4" t="s">
        <v>1132</v>
      </c>
      <c r="AT194" s="4" t="s">
        <v>1133</v>
      </c>
      <c r="AU194" s="4" t="s">
        <v>1134</v>
      </c>
      <c r="AV194" s="4" t="s">
        <v>1135</v>
      </c>
      <c r="AW194" s="4" t="s">
        <v>82</v>
      </c>
    </row>
    <row r="195" spans="1:49" ht="14.25" customHeight="1" x14ac:dyDescent="0.25">
      <c r="A195" s="4" t="s">
        <v>18</v>
      </c>
      <c r="B195" s="4" t="s">
        <v>1136</v>
      </c>
      <c r="C195" s="4" t="s">
        <v>487</v>
      </c>
      <c r="D195" s="4" t="s">
        <v>487</v>
      </c>
      <c r="E195" s="4" t="s">
        <v>487</v>
      </c>
      <c r="F195" s="4" t="s">
        <v>487</v>
      </c>
      <c r="G195" s="4" t="s">
        <v>487</v>
      </c>
      <c r="H195" s="4" t="s">
        <v>487</v>
      </c>
      <c r="I195" s="4" t="s">
        <v>487</v>
      </c>
      <c r="J195" s="4" t="s">
        <v>272</v>
      </c>
      <c r="K195" s="4" t="s">
        <v>129</v>
      </c>
      <c r="L195" s="4" t="s">
        <v>207</v>
      </c>
      <c r="M195" s="4" t="s">
        <v>487</v>
      </c>
      <c r="N195" s="4" t="s">
        <v>487</v>
      </c>
      <c r="O195" s="4" t="s">
        <v>487</v>
      </c>
      <c r="P195" s="4" t="s">
        <v>487</v>
      </c>
      <c r="Q195" s="4" t="s">
        <v>487</v>
      </c>
      <c r="R195" s="4" t="s">
        <v>487</v>
      </c>
      <c r="S195" s="4" t="s">
        <v>487</v>
      </c>
      <c r="T195" s="4" t="s">
        <v>487</v>
      </c>
      <c r="U195" s="4" t="s">
        <v>487</v>
      </c>
      <c r="V195" s="4" t="s">
        <v>487</v>
      </c>
      <c r="W195" s="4" t="s">
        <v>487</v>
      </c>
      <c r="X195" s="7" t="s">
        <v>487</v>
      </c>
      <c r="Y195" s="7"/>
      <c r="Z195" s="4" t="s">
        <v>487</v>
      </c>
      <c r="AA195" s="4" t="s">
        <v>487</v>
      </c>
      <c r="AB195" s="4" t="s">
        <v>487</v>
      </c>
      <c r="AC195" s="4" t="s">
        <v>487</v>
      </c>
      <c r="AD195" s="4" t="s">
        <v>487</v>
      </c>
      <c r="AE195" s="4" t="s">
        <v>487</v>
      </c>
      <c r="AF195" s="4" t="s">
        <v>487</v>
      </c>
      <c r="AG195" s="4" t="s">
        <v>487</v>
      </c>
      <c r="AH195" s="4" t="s">
        <v>487</v>
      </c>
      <c r="AI195" s="4" t="s">
        <v>487</v>
      </c>
      <c r="AJ195" s="4" t="s">
        <v>487</v>
      </c>
      <c r="AK195" s="4" t="s">
        <v>487</v>
      </c>
      <c r="AL195" s="4" t="s">
        <v>487</v>
      </c>
      <c r="AM195" s="4" t="s">
        <v>487</v>
      </c>
      <c r="AN195" s="4" t="s">
        <v>487</v>
      </c>
      <c r="AO195" s="4" t="s">
        <v>487</v>
      </c>
      <c r="AP195" s="4" t="s">
        <v>487</v>
      </c>
      <c r="AQ195" s="4" t="s">
        <v>487</v>
      </c>
      <c r="AR195" s="4" t="s">
        <v>67</v>
      </c>
      <c r="AS195" s="4" t="s">
        <v>209</v>
      </c>
      <c r="AT195" s="4" t="s">
        <v>1147</v>
      </c>
      <c r="AU195" s="4" t="s">
        <v>1181</v>
      </c>
      <c r="AV195" s="4" t="s">
        <v>544</v>
      </c>
      <c r="AW195" s="4" t="s">
        <v>544</v>
      </c>
    </row>
    <row r="196" spans="1:49" ht="15" customHeight="1" x14ac:dyDescent="0.25">
      <c r="A196" s="4" t="s">
        <v>18</v>
      </c>
      <c r="B196" s="4" t="s">
        <v>1137</v>
      </c>
      <c r="C196" s="4" t="s">
        <v>487</v>
      </c>
      <c r="D196" s="4" t="s">
        <v>487</v>
      </c>
      <c r="E196" s="4" t="s">
        <v>487</v>
      </c>
      <c r="F196" s="4" t="s">
        <v>487</v>
      </c>
      <c r="G196" s="4" t="s">
        <v>487</v>
      </c>
      <c r="H196" s="4" t="s">
        <v>487</v>
      </c>
      <c r="I196" s="4" t="s">
        <v>487</v>
      </c>
      <c r="J196" s="4" t="s">
        <v>207</v>
      </c>
      <c r="K196" s="4" t="s">
        <v>272</v>
      </c>
      <c r="L196" s="4" t="s">
        <v>487</v>
      </c>
      <c r="M196" s="4" t="s">
        <v>207</v>
      </c>
      <c r="N196" s="4" t="s">
        <v>487</v>
      </c>
      <c r="O196" s="4" t="s">
        <v>487</v>
      </c>
      <c r="P196" s="4" t="s">
        <v>487</v>
      </c>
      <c r="Q196" s="4" t="s">
        <v>487</v>
      </c>
      <c r="R196" s="4" t="s">
        <v>487</v>
      </c>
      <c r="S196" s="4" t="s">
        <v>487</v>
      </c>
      <c r="T196" s="4" t="s">
        <v>487</v>
      </c>
      <c r="U196" s="4" t="s">
        <v>487</v>
      </c>
      <c r="V196" s="4" t="s">
        <v>487</v>
      </c>
      <c r="W196" s="4" t="s">
        <v>487</v>
      </c>
      <c r="X196" s="7" t="s">
        <v>487</v>
      </c>
      <c r="Y196" s="7"/>
      <c r="Z196" s="4" t="s">
        <v>487</v>
      </c>
      <c r="AA196" s="4" t="s">
        <v>487</v>
      </c>
      <c r="AB196" s="4" t="s">
        <v>487</v>
      </c>
      <c r="AC196" s="4" t="s">
        <v>487</v>
      </c>
      <c r="AD196" s="4" t="s">
        <v>487</v>
      </c>
      <c r="AE196" s="4" t="s">
        <v>487</v>
      </c>
      <c r="AF196" s="4" t="s">
        <v>487</v>
      </c>
      <c r="AG196" s="4" t="s">
        <v>487</v>
      </c>
      <c r="AH196" s="4" t="s">
        <v>487</v>
      </c>
      <c r="AI196" s="4" t="s">
        <v>487</v>
      </c>
      <c r="AJ196" s="4" t="s">
        <v>487</v>
      </c>
      <c r="AK196" s="4" t="s">
        <v>487</v>
      </c>
      <c r="AL196" s="4" t="s">
        <v>487</v>
      </c>
      <c r="AM196" s="4" t="s">
        <v>487</v>
      </c>
      <c r="AN196" s="4" t="s">
        <v>487</v>
      </c>
      <c r="AO196" s="4" t="s">
        <v>487</v>
      </c>
      <c r="AP196" s="4" t="s">
        <v>487</v>
      </c>
      <c r="AQ196" s="4" t="s">
        <v>487</v>
      </c>
      <c r="AR196" s="4" t="s">
        <v>64</v>
      </c>
      <c r="AS196" s="4" t="s">
        <v>209</v>
      </c>
      <c r="AT196" s="4" t="s">
        <v>1173</v>
      </c>
      <c r="AU196" s="4" t="s">
        <v>1201</v>
      </c>
      <c r="AV196" s="4" t="s">
        <v>544</v>
      </c>
      <c r="AW196" s="4" t="s">
        <v>544</v>
      </c>
    </row>
    <row r="197" spans="1:49" ht="14.25" customHeight="1" x14ac:dyDescent="0.25">
      <c r="A197" s="4" t="s">
        <v>18</v>
      </c>
      <c r="B197" s="4" t="s">
        <v>1138</v>
      </c>
      <c r="C197" s="4" t="s">
        <v>487</v>
      </c>
      <c r="D197" s="4" t="s">
        <v>487</v>
      </c>
      <c r="E197" s="4" t="s">
        <v>487</v>
      </c>
      <c r="F197" s="4" t="s">
        <v>487</v>
      </c>
      <c r="G197" s="4" t="s">
        <v>487</v>
      </c>
      <c r="H197" s="4" t="s">
        <v>487</v>
      </c>
      <c r="I197" s="4" t="s">
        <v>487</v>
      </c>
      <c r="J197" s="4" t="s">
        <v>487</v>
      </c>
      <c r="K197" s="4" t="s">
        <v>487</v>
      </c>
      <c r="L197" s="4" t="s">
        <v>487</v>
      </c>
      <c r="M197" s="4" t="s">
        <v>487</v>
      </c>
      <c r="N197" s="4" t="s">
        <v>487</v>
      </c>
      <c r="O197" s="4" t="s">
        <v>487</v>
      </c>
      <c r="P197" s="4" t="s">
        <v>487</v>
      </c>
      <c r="Q197" s="4" t="s">
        <v>487</v>
      </c>
      <c r="R197" s="4" t="s">
        <v>487</v>
      </c>
      <c r="S197" s="4" t="s">
        <v>487</v>
      </c>
      <c r="T197" s="4" t="s">
        <v>487</v>
      </c>
      <c r="U197" s="4" t="s">
        <v>487</v>
      </c>
      <c r="V197" s="4" t="s">
        <v>487</v>
      </c>
      <c r="W197" s="4" t="s">
        <v>487</v>
      </c>
      <c r="X197" s="7" t="s">
        <v>487</v>
      </c>
      <c r="Y197" s="7"/>
      <c r="Z197" s="4" t="s">
        <v>487</v>
      </c>
      <c r="AA197" s="4" t="s">
        <v>487</v>
      </c>
      <c r="AB197" s="4" t="s">
        <v>487</v>
      </c>
      <c r="AC197" s="4" t="s">
        <v>487</v>
      </c>
      <c r="AD197" s="4" t="s">
        <v>487</v>
      </c>
      <c r="AE197" s="4" t="s">
        <v>487</v>
      </c>
      <c r="AF197" s="4" t="s">
        <v>487</v>
      </c>
      <c r="AG197" s="4" t="s">
        <v>487</v>
      </c>
      <c r="AH197" s="4" t="s">
        <v>487</v>
      </c>
      <c r="AI197" s="4" t="s">
        <v>487</v>
      </c>
      <c r="AJ197" s="4" t="s">
        <v>487</v>
      </c>
      <c r="AK197" s="4" t="s">
        <v>487</v>
      </c>
      <c r="AL197" s="4" t="s">
        <v>487</v>
      </c>
      <c r="AM197" s="4" t="s">
        <v>487</v>
      </c>
      <c r="AN197" s="4" t="s">
        <v>487</v>
      </c>
      <c r="AO197" s="4" t="s">
        <v>487</v>
      </c>
      <c r="AP197" s="4" t="s">
        <v>487</v>
      </c>
      <c r="AQ197" s="4" t="s">
        <v>487</v>
      </c>
      <c r="AR197" s="4" t="s">
        <v>487</v>
      </c>
      <c r="AS197" s="4" t="s">
        <v>487</v>
      </c>
      <c r="AT197" s="4" t="s">
        <v>544</v>
      </c>
      <c r="AU197" s="4" t="s">
        <v>544</v>
      </c>
      <c r="AV197" s="4" t="s">
        <v>544</v>
      </c>
      <c r="AW197" s="4" t="s">
        <v>544</v>
      </c>
    </row>
    <row r="198" spans="1:49" ht="14.25" customHeight="1" x14ac:dyDescent="0.25">
      <c r="A198" s="4" t="s">
        <v>18</v>
      </c>
      <c r="B198" s="4" t="s">
        <v>46</v>
      </c>
      <c r="C198" s="4" t="s">
        <v>487</v>
      </c>
      <c r="D198" s="4" t="s">
        <v>487</v>
      </c>
      <c r="E198" s="4" t="s">
        <v>487</v>
      </c>
      <c r="F198" s="4" t="s">
        <v>487</v>
      </c>
      <c r="G198" s="4" t="s">
        <v>487</v>
      </c>
      <c r="H198" s="4" t="s">
        <v>487</v>
      </c>
      <c r="I198" s="4" t="s">
        <v>487</v>
      </c>
      <c r="J198" s="4" t="s">
        <v>487</v>
      </c>
      <c r="K198" s="4" t="s">
        <v>129</v>
      </c>
      <c r="L198" s="4" t="s">
        <v>487</v>
      </c>
      <c r="M198" s="4" t="s">
        <v>272</v>
      </c>
      <c r="N198" s="4" t="s">
        <v>487</v>
      </c>
      <c r="O198" s="4" t="s">
        <v>487</v>
      </c>
      <c r="P198" s="4" t="s">
        <v>487</v>
      </c>
      <c r="Q198" s="4" t="s">
        <v>487</v>
      </c>
      <c r="R198" s="4" t="s">
        <v>487</v>
      </c>
      <c r="S198" s="4" t="s">
        <v>487</v>
      </c>
      <c r="T198" s="4" t="s">
        <v>487</v>
      </c>
      <c r="U198" s="4" t="s">
        <v>487</v>
      </c>
      <c r="V198" s="4" t="s">
        <v>487</v>
      </c>
      <c r="W198" s="4" t="s">
        <v>487</v>
      </c>
      <c r="X198" s="7" t="s">
        <v>487</v>
      </c>
      <c r="Y198" s="7"/>
      <c r="Z198" s="4" t="s">
        <v>487</v>
      </c>
      <c r="AA198" s="4" t="s">
        <v>487</v>
      </c>
      <c r="AB198" s="4" t="s">
        <v>487</v>
      </c>
      <c r="AC198" s="4" t="s">
        <v>487</v>
      </c>
      <c r="AD198" s="4" t="s">
        <v>487</v>
      </c>
      <c r="AE198" s="4" t="s">
        <v>487</v>
      </c>
      <c r="AF198" s="4" t="s">
        <v>487</v>
      </c>
      <c r="AG198" s="4" t="s">
        <v>487</v>
      </c>
      <c r="AH198" s="4" t="s">
        <v>487</v>
      </c>
      <c r="AI198" s="4" t="s">
        <v>487</v>
      </c>
      <c r="AJ198" s="4" t="s">
        <v>487</v>
      </c>
      <c r="AK198" s="4" t="s">
        <v>487</v>
      </c>
      <c r="AL198" s="4" t="s">
        <v>487</v>
      </c>
      <c r="AM198" s="4" t="s">
        <v>487</v>
      </c>
      <c r="AN198" s="4" t="s">
        <v>487</v>
      </c>
      <c r="AO198" s="4" t="s">
        <v>487</v>
      </c>
      <c r="AP198" s="4" t="s">
        <v>487</v>
      </c>
      <c r="AQ198" s="4" t="s">
        <v>487</v>
      </c>
      <c r="AR198" s="4" t="s">
        <v>131</v>
      </c>
      <c r="AS198" s="4" t="s">
        <v>270</v>
      </c>
      <c r="AT198" s="4" t="s">
        <v>1164</v>
      </c>
      <c r="AU198" s="4" t="s">
        <v>1181</v>
      </c>
      <c r="AV198" s="4" t="s">
        <v>544</v>
      </c>
      <c r="AW198" s="4" t="s">
        <v>544</v>
      </c>
    </row>
    <row r="199" spans="1:49" ht="14.25" customHeight="1" x14ac:dyDescent="0.25">
      <c r="A199" s="4" t="s">
        <v>18</v>
      </c>
      <c r="B199" s="4" t="s">
        <v>1139</v>
      </c>
      <c r="C199" s="4" t="s">
        <v>487</v>
      </c>
      <c r="D199" s="4" t="s">
        <v>487</v>
      </c>
      <c r="E199" s="4" t="s">
        <v>487</v>
      </c>
      <c r="F199" s="4" t="s">
        <v>487</v>
      </c>
      <c r="G199" s="4" t="s">
        <v>487</v>
      </c>
      <c r="H199" s="4" t="s">
        <v>487</v>
      </c>
      <c r="I199" s="4" t="s">
        <v>207</v>
      </c>
      <c r="J199" s="4" t="s">
        <v>64</v>
      </c>
      <c r="K199" s="4" t="s">
        <v>272</v>
      </c>
      <c r="L199" s="4" t="s">
        <v>131</v>
      </c>
      <c r="M199" s="4" t="s">
        <v>272</v>
      </c>
      <c r="N199" s="4" t="s">
        <v>64</v>
      </c>
      <c r="O199" s="4" t="s">
        <v>487</v>
      </c>
      <c r="P199" s="4" t="s">
        <v>487</v>
      </c>
      <c r="Q199" s="4" t="s">
        <v>487</v>
      </c>
      <c r="R199" s="4" t="s">
        <v>487</v>
      </c>
      <c r="S199" s="4" t="s">
        <v>487</v>
      </c>
      <c r="T199" s="4" t="s">
        <v>487</v>
      </c>
      <c r="U199" s="4" t="s">
        <v>487</v>
      </c>
      <c r="V199" s="4" t="s">
        <v>487</v>
      </c>
      <c r="W199" s="4" t="s">
        <v>487</v>
      </c>
      <c r="X199" s="7" t="s">
        <v>487</v>
      </c>
      <c r="Y199" s="7"/>
      <c r="Z199" s="4" t="s">
        <v>487</v>
      </c>
      <c r="AA199" s="4" t="s">
        <v>487</v>
      </c>
      <c r="AB199" s="4" t="s">
        <v>487</v>
      </c>
      <c r="AC199" s="4" t="s">
        <v>487</v>
      </c>
      <c r="AD199" s="4" t="s">
        <v>487</v>
      </c>
      <c r="AE199" s="4" t="s">
        <v>487</v>
      </c>
      <c r="AF199" s="4" t="s">
        <v>487</v>
      </c>
      <c r="AG199" s="4" t="s">
        <v>487</v>
      </c>
      <c r="AH199" s="4" t="s">
        <v>487</v>
      </c>
      <c r="AI199" s="4" t="s">
        <v>487</v>
      </c>
      <c r="AJ199" s="4" t="s">
        <v>487</v>
      </c>
      <c r="AK199" s="4" t="s">
        <v>487</v>
      </c>
      <c r="AL199" s="4" t="s">
        <v>487</v>
      </c>
      <c r="AM199" s="4" t="s">
        <v>487</v>
      </c>
      <c r="AN199" s="4" t="s">
        <v>487</v>
      </c>
      <c r="AO199" s="4" t="s">
        <v>487</v>
      </c>
      <c r="AP199" s="4" t="s">
        <v>487</v>
      </c>
      <c r="AQ199" s="4" t="s">
        <v>487</v>
      </c>
      <c r="AR199" s="4" t="s">
        <v>124</v>
      </c>
      <c r="AS199" s="4" t="s">
        <v>490</v>
      </c>
      <c r="AT199" s="4" t="s">
        <v>1147</v>
      </c>
      <c r="AU199" s="4" t="s">
        <v>1317</v>
      </c>
      <c r="AV199" s="4" t="s">
        <v>544</v>
      </c>
      <c r="AW199" s="4" t="s">
        <v>544</v>
      </c>
    </row>
    <row r="200" spans="1:49" ht="14.25" customHeight="1" x14ac:dyDescent="0.25">
      <c r="A200" s="4" t="s">
        <v>18</v>
      </c>
      <c r="B200" s="4" t="s">
        <v>1140</v>
      </c>
      <c r="C200" s="4" t="s">
        <v>487</v>
      </c>
      <c r="D200" s="4" t="s">
        <v>487</v>
      </c>
      <c r="E200" s="4" t="s">
        <v>487</v>
      </c>
      <c r="F200" s="4" t="s">
        <v>487</v>
      </c>
      <c r="G200" s="4" t="s">
        <v>487</v>
      </c>
      <c r="H200" s="4" t="s">
        <v>487</v>
      </c>
      <c r="I200" s="4" t="s">
        <v>272</v>
      </c>
      <c r="J200" s="4" t="s">
        <v>68</v>
      </c>
      <c r="K200" s="4" t="s">
        <v>119</v>
      </c>
      <c r="L200" s="4" t="s">
        <v>66</v>
      </c>
      <c r="M200" s="4" t="s">
        <v>131</v>
      </c>
      <c r="N200" s="4" t="s">
        <v>129</v>
      </c>
      <c r="O200" s="4" t="s">
        <v>207</v>
      </c>
      <c r="P200" s="4" t="s">
        <v>487</v>
      </c>
      <c r="Q200" s="4" t="s">
        <v>487</v>
      </c>
      <c r="R200" s="4" t="s">
        <v>487</v>
      </c>
      <c r="S200" s="4" t="s">
        <v>487</v>
      </c>
      <c r="T200" s="4" t="s">
        <v>487</v>
      </c>
      <c r="U200" s="4" t="s">
        <v>487</v>
      </c>
      <c r="V200" s="4" t="s">
        <v>487</v>
      </c>
      <c r="W200" s="4" t="s">
        <v>487</v>
      </c>
      <c r="X200" s="7" t="s">
        <v>487</v>
      </c>
      <c r="Y200" s="7"/>
      <c r="Z200" s="4" t="s">
        <v>487</v>
      </c>
      <c r="AA200" s="4" t="s">
        <v>487</v>
      </c>
      <c r="AB200" s="4" t="s">
        <v>487</v>
      </c>
      <c r="AC200" s="4" t="s">
        <v>487</v>
      </c>
      <c r="AD200" s="4" t="s">
        <v>487</v>
      </c>
      <c r="AE200" s="4" t="s">
        <v>487</v>
      </c>
      <c r="AF200" s="4" t="s">
        <v>487</v>
      </c>
      <c r="AG200" s="4" t="s">
        <v>487</v>
      </c>
      <c r="AH200" s="4" t="s">
        <v>487</v>
      </c>
      <c r="AI200" s="4" t="s">
        <v>487</v>
      </c>
      <c r="AJ200" s="4" t="s">
        <v>487</v>
      </c>
      <c r="AK200" s="4" t="s">
        <v>487</v>
      </c>
      <c r="AL200" s="4" t="s">
        <v>487</v>
      </c>
      <c r="AM200" s="4" t="s">
        <v>487</v>
      </c>
      <c r="AN200" s="4" t="s">
        <v>487</v>
      </c>
      <c r="AO200" s="4" t="s">
        <v>487</v>
      </c>
      <c r="AP200" s="4" t="s">
        <v>487</v>
      </c>
      <c r="AQ200" s="4" t="s">
        <v>487</v>
      </c>
      <c r="AR200" s="4" t="s">
        <v>492</v>
      </c>
      <c r="AS200" s="4" t="s">
        <v>323</v>
      </c>
      <c r="AT200" s="4" t="s">
        <v>1147</v>
      </c>
      <c r="AU200" s="4" t="s">
        <v>1318</v>
      </c>
      <c r="AV200" s="4" t="s">
        <v>207</v>
      </c>
      <c r="AW200" s="4" t="s">
        <v>1284</v>
      </c>
    </row>
    <row r="201" spans="1:49" ht="15" customHeight="1" x14ac:dyDescent="0.25">
      <c r="A201" s="4" t="s">
        <v>18</v>
      </c>
      <c r="B201" s="4" t="s">
        <v>1141</v>
      </c>
      <c r="C201" s="4" t="s">
        <v>487</v>
      </c>
      <c r="D201" s="4" t="s">
        <v>487</v>
      </c>
      <c r="E201" s="4" t="s">
        <v>487</v>
      </c>
      <c r="F201" s="4" t="s">
        <v>487</v>
      </c>
      <c r="G201" s="4" t="s">
        <v>487</v>
      </c>
      <c r="H201" s="4" t="s">
        <v>129</v>
      </c>
      <c r="I201" s="4" t="s">
        <v>119</v>
      </c>
      <c r="J201" s="4" t="s">
        <v>343</v>
      </c>
      <c r="K201" s="4" t="s">
        <v>949</v>
      </c>
      <c r="L201" s="4" t="s">
        <v>1020</v>
      </c>
      <c r="M201" s="4" t="s">
        <v>213</v>
      </c>
      <c r="N201" s="4" t="s">
        <v>272</v>
      </c>
      <c r="O201" s="4" t="s">
        <v>487</v>
      </c>
      <c r="P201" s="4" t="s">
        <v>487</v>
      </c>
      <c r="Q201" s="4" t="s">
        <v>487</v>
      </c>
      <c r="R201" s="4" t="s">
        <v>487</v>
      </c>
      <c r="S201" s="4" t="s">
        <v>487</v>
      </c>
      <c r="T201" s="4" t="s">
        <v>487</v>
      </c>
      <c r="U201" s="4" t="s">
        <v>487</v>
      </c>
      <c r="V201" s="4" t="s">
        <v>487</v>
      </c>
      <c r="W201" s="4" t="s">
        <v>487</v>
      </c>
      <c r="X201" s="7" t="s">
        <v>487</v>
      </c>
      <c r="Y201" s="7"/>
      <c r="Z201" s="4" t="s">
        <v>487</v>
      </c>
      <c r="AA201" s="4" t="s">
        <v>487</v>
      </c>
      <c r="AB201" s="4" t="s">
        <v>487</v>
      </c>
      <c r="AC201" s="4" t="s">
        <v>487</v>
      </c>
      <c r="AD201" s="4" t="s">
        <v>487</v>
      </c>
      <c r="AE201" s="4" t="s">
        <v>487</v>
      </c>
      <c r="AF201" s="4" t="s">
        <v>487</v>
      </c>
      <c r="AG201" s="4" t="s">
        <v>487</v>
      </c>
      <c r="AH201" s="4" t="s">
        <v>487</v>
      </c>
      <c r="AI201" s="4" t="s">
        <v>487</v>
      </c>
      <c r="AJ201" s="4" t="s">
        <v>487</v>
      </c>
      <c r="AK201" s="4" t="s">
        <v>487</v>
      </c>
      <c r="AL201" s="4" t="s">
        <v>487</v>
      </c>
      <c r="AM201" s="4" t="s">
        <v>487</v>
      </c>
      <c r="AN201" s="4" t="s">
        <v>487</v>
      </c>
      <c r="AO201" s="4" t="s">
        <v>487</v>
      </c>
      <c r="AP201" s="4" t="s">
        <v>487</v>
      </c>
      <c r="AQ201" s="4" t="s">
        <v>487</v>
      </c>
      <c r="AR201" s="4" t="s">
        <v>494</v>
      </c>
      <c r="AS201" s="4" t="s">
        <v>122</v>
      </c>
      <c r="AT201" s="4" t="s">
        <v>1164</v>
      </c>
      <c r="AU201" s="4" t="s">
        <v>1319</v>
      </c>
      <c r="AV201" s="4" t="s">
        <v>544</v>
      </c>
      <c r="AW201" s="4" t="s">
        <v>544</v>
      </c>
    </row>
    <row r="202" spans="1:49" ht="14.25" customHeight="1" x14ac:dyDescent="0.25">
      <c r="A202" s="4" t="s">
        <v>18</v>
      </c>
      <c r="B202" s="4" t="s">
        <v>1142</v>
      </c>
      <c r="C202" s="4" t="s">
        <v>487</v>
      </c>
      <c r="D202" s="4" t="s">
        <v>487</v>
      </c>
      <c r="E202" s="4" t="s">
        <v>64</v>
      </c>
      <c r="F202" s="4" t="s">
        <v>272</v>
      </c>
      <c r="G202" s="4" t="s">
        <v>344</v>
      </c>
      <c r="H202" s="4" t="s">
        <v>123</v>
      </c>
      <c r="I202" s="4" t="s">
        <v>344</v>
      </c>
      <c r="J202" s="4" t="s">
        <v>327</v>
      </c>
      <c r="K202" s="4" t="s">
        <v>148</v>
      </c>
      <c r="L202" s="4" t="s">
        <v>108</v>
      </c>
      <c r="M202" s="4" t="s">
        <v>119</v>
      </c>
      <c r="N202" s="4" t="s">
        <v>272</v>
      </c>
      <c r="O202" s="4" t="s">
        <v>207</v>
      </c>
      <c r="P202" s="4" t="s">
        <v>487</v>
      </c>
      <c r="Q202" s="4" t="s">
        <v>487</v>
      </c>
      <c r="R202" s="4" t="s">
        <v>487</v>
      </c>
      <c r="S202" s="4" t="s">
        <v>487</v>
      </c>
      <c r="T202" s="4" t="s">
        <v>487</v>
      </c>
      <c r="U202" s="4" t="s">
        <v>487</v>
      </c>
      <c r="V202" s="4" t="s">
        <v>487</v>
      </c>
      <c r="W202" s="4" t="s">
        <v>487</v>
      </c>
      <c r="X202" s="7" t="s">
        <v>487</v>
      </c>
      <c r="Y202" s="7"/>
      <c r="Z202" s="4" t="s">
        <v>487</v>
      </c>
      <c r="AA202" s="4" t="s">
        <v>487</v>
      </c>
      <c r="AB202" s="4" t="s">
        <v>487</v>
      </c>
      <c r="AC202" s="4" t="s">
        <v>487</v>
      </c>
      <c r="AD202" s="4" t="s">
        <v>487</v>
      </c>
      <c r="AE202" s="4" t="s">
        <v>487</v>
      </c>
      <c r="AF202" s="4" t="s">
        <v>487</v>
      </c>
      <c r="AG202" s="4" t="s">
        <v>487</v>
      </c>
      <c r="AH202" s="4" t="s">
        <v>487</v>
      </c>
      <c r="AI202" s="4" t="s">
        <v>487</v>
      </c>
      <c r="AJ202" s="4" t="s">
        <v>487</v>
      </c>
      <c r="AK202" s="4" t="s">
        <v>487</v>
      </c>
      <c r="AL202" s="4" t="s">
        <v>487</v>
      </c>
      <c r="AM202" s="4" t="s">
        <v>487</v>
      </c>
      <c r="AN202" s="4" t="s">
        <v>487</v>
      </c>
      <c r="AO202" s="4" t="s">
        <v>487</v>
      </c>
      <c r="AP202" s="4" t="s">
        <v>487</v>
      </c>
      <c r="AQ202" s="4" t="s">
        <v>487</v>
      </c>
      <c r="AR202" s="4" t="s">
        <v>496</v>
      </c>
      <c r="AS202" s="4" t="s">
        <v>237</v>
      </c>
      <c r="AT202" s="4" t="s">
        <v>1147</v>
      </c>
      <c r="AU202" s="4" t="s">
        <v>1320</v>
      </c>
      <c r="AV202" s="4" t="s">
        <v>207</v>
      </c>
      <c r="AW202" s="4" t="s">
        <v>1224</v>
      </c>
    </row>
    <row r="203" spans="1:49" ht="14.25" customHeight="1" x14ac:dyDescent="0.25">
      <c r="A203" s="4" t="s">
        <v>18</v>
      </c>
      <c r="B203" s="4" t="s">
        <v>42</v>
      </c>
      <c r="C203" s="4" t="s">
        <v>487</v>
      </c>
      <c r="D203" s="4" t="s">
        <v>487</v>
      </c>
      <c r="E203" s="4" t="s">
        <v>487</v>
      </c>
      <c r="F203" s="4" t="s">
        <v>207</v>
      </c>
      <c r="G203" s="4" t="s">
        <v>207</v>
      </c>
      <c r="H203" s="4" t="s">
        <v>336</v>
      </c>
      <c r="I203" s="4" t="s">
        <v>432</v>
      </c>
      <c r="J203" s="4" t="s">
        <v>350</v>
      </c>
      <c r="K203" s="4" t="s">
        <v>1321</v>
      </c>
      <c r="L203" s="4" t="s">
        <v>281</v>
      </c>
      <c r="M203" s="4" t="s">
        <v>329</v>
      </c>
      <c r="N203" s="4" t="s">
        <v>64</v>
      </c>
      <c r="O203" s="4" t="s">
        <v>272</v>
      </c>
      <c r="P203" s="4" t="s">
        <v>487</v>
      </c>
      <c r="Q203" s="4" t="s">
        <v>487</v>
      </c>
      <c r="R203" s="4" t="s">
        <v>487</v>
      </c>
      <c r="S203" s="4" t="s">
        <v>487</v>
      </c>
      <c r="T203" s="4" t="s">
        <v>487</v>
      </c>
      <c r="U203" s="4" t="s">
        <v>487</v>
      </c>
      <c r="V203" s="4" t="s">
        <v>487</v>
      </c>
      <c r="W203" s="4" t="s">
        <v>487</v>
      </c>
      <c r="X203" s="7" t="s">
        <v>487</v>
      </c>
      <c r="Y203" s="7"/>
      <c r="Z203" s="4" t="s">
        <v>487</v>
      </c>
      <c r="AA203" s="4" t="s">
        <v>487</v>
      </c>
      <c r="AB203" s="4" t="s">
        <v>487</v>
      </c>
      <c r="AC203" s="4" t="s">
        <v>487</v>
      </c>
      <c r="AD203" s="4" t="s">
        <v>487</v>
      </c>
      <c r="AE203" s="4" t="s">
        <v>487</v>
      </c>
      <c r="AF203" s="4" t="s">
        <v>487</v>
      </c>
      <c r="AG203" s="4" t="s">
        <v>487</v>
      </c>
      <c r="AH203" s="4" t="s">
        <v>487</v>
      </c>
      <c r="AI203" s="4" t="s">
        <v>487</v>
      </c>
      <c r="AJ203" s="4" t="s">
        <v>487</v>
      </c>
      <c r="AK203" s="4" t="s">
        <v>487</v>
      </c>
      <c r="AL203" s="4" t="s">
        <v>487</v>
      </c>
      <c r="AM203" s="4" t="s">
        <v>487</v>
      </c>
      <c r="AN203" s="4" t="s">
        <v>487</v>
      </c>
      <c r="AO203" s="4" t="s">
        <v>487</v>
      </c>
      <c r="AP203" s="4" t="s">
        <v>487</v>
      </c>
      <c r="AQ203" s="4" t="s">
        <v>487</v>
      </c>
      <c r="AR203" s="4" t="s">
        <v>499</v>
      </c>
      <c r="AS203" s="4" t="s">
        <v>498</v>
      </c>
      <c r="AT203" s="4" t="s">
        <v>1147</v>
      </c>
      <c r="AU203" s="4" t="s">
        <v>1222</v>
      </c>
      <c r="AV203" s="4" t="s">
        <v>272</v>
      </c>
      <c r="AW203" s="4" t="s">
        <v>1220</v>
      </c>
    </row>
    <row r="204" spans="1:49" ht="14.25" customHeight="1" x14ac:dyDescent="0.25">
      <c r="A204" s="4" t="s">
        <v>18</v>
      </c>
      <c r="B204" s="4" t="s">
        <v>1143</v>
      </c>
      <c r="C204" s="4" t="s">
        <v>487</v>
      </c>
      <c r="D204" s="4" t="s">
        <v>487</v>
      </c>
      <c r="E204" s="4" t="s">
        <v>487</v>
      </c>
      <c r="F204" s="4" t="s">
        <v>487</v>
      </c>
      <c r="G204" s="4" t="s">
        <v>487</v>
      </c>
      <c r="H204" s="4" t="s">
        <v>129</v>
      </c>
      <c r="I204" s="4" t="s">
        <v>203</v>
      </c>
      <c r="J204" s="4" t="s">
        <v>112</v>
      </c>
      <c r="K204" s="4" t="s">
        <v>194</v>
      </c>
      <c r="L204" s="4" t="s">
        <v>276</v>
      </c>
      <c r="M204" s="4" t="s">
        <v>203</v>
      </c>
      <c r="N204" s="4" t="s">
        <v>272</v>
      </c>
      <c r="O204" s="4" t="s">
        <v>207</v>
      </c>
      <c r="P204" s="4" t="s">
        <v>487</v>
      </c>
      <c r="Q204" s="4" t="s">
        <v>487</v>
      </c>
      <c r="R204" s="4" t="s">
        <v>487</v>
      </c>
      <c r="S204" s="4" t="s">
        <v>487</v>
      </c>
      <c r="T204" s="4" t="s">
        <v>487</v>
      </c>
      <c r="U204" s="4" t="s">
        <v>487</v>
      </c>
      <c r="V204" s="4" t="s">
        <v>487</v>
      </c>
      <c r="W204" s="4" t="s">
        <v>487</v>
      </c>
      <c r="X204" s="7" t="s">
        <v>487</v>
      </c>
      <c r="Y204" s="7"/>
      <c r="Z204" s="4" t="s">
        <v>487</v>
      </c>
      <c r="AA204" s="4" t="s">
        <v>487</v>
      </c>
      <c r="AB204" s="4" t="s">
        <v>487</v>
      </c>
      <c r="AC204" s="4" t="s">
        <v>487</v>
      </c>
      <c r="AD204" s="4" t="s">
        <v>487</v>
      </c>
      <c r="AE204" s="4" t="s">
        <v>487</v>
      </c>
      <c r="AF204" s="4" t="s">
        <v>487</v>
      </c>
      <c r="AG204" s="4" t="s">
        <v>487</v>
      </c>
      <c r="AH204" s="4" t="s">
        <v>487</v>
      </c>
      <c r="AI204" s="4" t="s">
        <v>487</v>
      </c>
      <c r="AJ204" s="4" t="s">
        <v>487</v>
      </c>
      <c r="AK204" s="4" t="s">
        <v>487</v>
      </c>
      <c r="AL204" s="4" t="s">
        <v>487</v>
      </c>
      <c r="AM204" s="4" t="s">
        <v>487</v>
      </c>
      <c r="AN204" s="4" t="s">
        <v>487</v>
      </c>
      <c r="AO204" s="4" t="s">
        <v>487</v>
      </c>
      <c r="AP204" s="4" t="s">
        <v>487</v>
      </c>
      <c r="AQ204" s="4" t="s">
        <v>487</v>
      </c>
      <c r="AR204" s="4" t="s">
        <v>235</v>
      </c>
      <c r="AS204" s="4" t="s">
        <v>162</v>
      </c>
      <c r="AT204" s="4" t="s">
        <v>1147</v>
      </c>
      <c r="AU204" s="4" t="s">
        <v>1322</v>
      </c>
      <c r="AV204" s="4" t="s">
        <v>207</v>
      </c>
      <c r="AW204" s="4" t="s">
        <v>1220</v>
      </c>
    </row>
    <row r="205" spans="1:49" ht="14.25" customHeight="1" x14ac:dyDescent="0.25">
      <c r="A205" s="4" t="s">
        <v>18</v>
      </c>
      <c r="B205" s="4" t="s">
        <v>1144</v>
      </c>
      <c r="C205" s="4" t="s">
        <v>487</v>
      </c>
      <c r="D205" s="4" t="s">
        <v>487</v>
      </c>
      <c r="E205" s="4" t="s">
        <v>487</v>
      </c>
      <c r="F205" s="4" t="s">
        <v>487</v>
      </c>
      <c r="G205" s="4" t="s">
        <v>487</v>
      </c>
      <c r="H205" s="4" t="s">
        <v>67</v>
      </c>
      <c r="I205" s="4" t="s">
        <v>123</v>
      </c>
      <c r="J205" s="4" t="s">
        <v>376</v>
      </c>
      <c r="K205" s="4" t="s">
        <v>101</v>
      </c>
      <c r="L205" s="4" t="s">
        <v>1020</v>
      </c>
      <c r="M205" s="4" t="s">
        <v>444</v>
      </c>
      <c r="N205" s="4" t="s">
        <v>487</v>
      </c>
      <c r="O205" s="4" t="s">
        <v>487</v>
      </c>
      <c r="P205" s="4" t="s">
        <v>487</v>
      </c>
      <c r="Q205" s="4" t="s">
        <v>487</v>
      </c>
      <c r="R205" s="4" t="s">
        <v>487</v>
      </c>
      <c r="S205" s="4" t="s">
        <v>487</v>
      </c>
      <c r="T205" s="4" t="s">
        <v>487</v>
      </c>
      <c r="U205" s="4" t="s">
        <v>487</v>
      </c>
      <c r="V205" s="4" t="s">
        <v>487</v>
      </c>
      <c r="W205" s="4" t="s">
        <v>487</v>
      </c>
      <c r="X205" s="7" t="s">
        <v>487</v>
      </c>
      <c r="Y205" s="7"/>
      <c r="Z205" s="4" t="s">
        <v>487</v>
      </c>
      <c r="AA205" s="4" t="s">
        <v>487</v>
      </c>
      <c r="AB205" s="4" t="s">
        <v>487</v>
      </c>
      <c r="AC205" s="4" t="s">
        <v>487</v>
      </c>
      <c r="AD205" s="4" t="s">
        <v>487</v>
      </c>
      <c r="AE205" s="4" t="s">
        <v>487</v>
      </c>
      <c r="AF205" s="4" t="s">
        <v>487</v>
      </c>
      <c r="AG205" s="4" t="s">
        <v>487</v>
      </c>
      <c r="AH205" s="4" t="s">
        <v>487</v>
      </c>
      <c r="AI205" s="4" t="s">
        <v>487</v>
      </c>
      <c r="AJ205" s="4" t="s">
        <v>487</v>
      </c>
      <c r="AK205" s="4" t="s">
        <v>487</v>
      </c>
      <c r="AL205" s="4" t="s">
        <v>487</v>
      </c>
      <c r="AM205" s="4" t="s">
        <v>487</v>
      </c>
      <c r="AN205" s="4" t="s">
        <v>487</v>
      </c>
      <c r="AO205" s="4" t="s">
        <v>487</v>
      </c>
      <c r="AP205" s="4" t="s">
        <v>487</v>
      </c>
      <c r="AQ205" s="4" t="s">
        <v>487</v>
      </c>
      <c r="AR205" s="4" t="s">
        <v>502</v>
      </c>
      <c r="AS205" s="4" t="s">
        <v>322</v>
      </c>
      <c r="AT205" s="4" t="s">
        <v>1147</v>
      </c>
      <c r="AU205" s="4" t="s">
        <v>1191</v>
      </c>
      <c r="AV205" s="4" t="s">
        <v>544</v>
      </c>
      <c r="AW205" s="4" t="s">
        <v>544</v>
      </c>
    </row>
    <row r="206" spans="1:49" ht="15" customHeight="1" x14ac:dyDescent="0.25">
      <c r="A206" s="4" t="s">
        <v>18</v>
      </c>
      <c r="B206" s="4" t="s">
        <v>1145</v>
      </c>
      <c r="C206" s="4" t="s">
        <v>487</v>
      </c>
      <c r="D206" s="4" t="s">
        <v>487</v>
      </c>
      <c r="E206" s="4" t="s">
        <v>207</v>
      </c>
      <c r="F206" s="4" t="s">
        <v>487</v>
      </c>
      <c r="G206" s="4" t="s">
        <v>487</v>
      </c>
      <c r="H206" s="4" t="s">
        <v>272</v>
      </c>
      <c r="I206" s="4" t="s">
        <v>343</v>
      </c>
      <c r="J206" s="4" t="s">
        <v>326</v>
      </c>
      <c r="K206" s="4" t="s">
        <v>978</v>
      </c>
      <c r="L206" s="4" t="s">
        <v>1020</v>
      </c>
      <c r="M206" s="4" t="s">
        <v>66</v>
      </c>
      <c r="N206" s="4" t="s">
        <v>129</v>
      </c>
      <c r="O206" s="4" t="s">
        <v>272</v>
      </c>
      <c r="P206" s="4" t="s">
        <v>487</v>
      </c>
      <c r="Q206" s="4" t="s">
        <v>487</v>
      </c>
      <c r="R206" s="4" t="s">
        <v>487</v>
      </c>
      <c r="S206" s="4" t="s">
        <v>487</v>
      </c>
      <c r="T206" s="4" t="s">
        <v>487</v>
      </c>
      <c r="U206" s="4" t="s">
        <v>487</v>
      </c>
      <c r="V206" s="4" t="s">
        <v>487</v>
      </c>
      <c r="W206" s="4" t="s">
        <v>487</v>
      </c>
      <c r="X206" s="7" t="s">
        <v>487</v>
      </c>
      <c r="Y206" s="7"/>
      <c r="Z206" s="4" t="s">
        <v>487</v>
      </c>
      <c r="AA206" s="4" t="s">
        <v>487</v>
      </c>
      <c r="AB206" s="4" t="s">
        <v>487</v>
      </c>
      <c r="AC206" s="4" t="s">
        <v>487</v>
      </c>
      <c r="AD206" s="4" t="s">
        <v>487</v>
      </c>
      <c r="AE206" s="4" t="s">
        <v>487</v>
      </c>
      <c r="AF206" s="4" t="s">
        <v>487</v>
      </c>
      <c r="AG206" s="4" t="s">
        <v>487</v>
      </c>
      <c r="AH206" s="4" t="s">
        <v>487</v>
      </c>
      <c r="AI206" s="4" t="s">
        <v>487</v>
      </c>
      <c r="AJ206" s="4" t="s">
        <v>487</v>
      </c>
      <c r="AK206" s="4" t="s">
        <v>487</v>
      </c>
      <c r="AL206" s="4" t="s">
        <v>487</v>
      </c>
      <c r="AM206" s="4" t="s">
        <v>487</v>
      </c>
      <c r="AN206" s="4" t="s">
        <v>487</v>
      </c>
      <c r="AO206" s="4" t="s">
        <v>487</v>
      </c>
      <c r="AP206" s="4" t="s">
        <v>487</v>
      </c>
      <c r="AQ206" s="4" t="s">
        <v>487</v>
      </c>
      <c r="AR206" s="4" t="s">
        <v>235</v>
      </c>
      <c r="AS206" s="4" t="s">
        <v>504</v>
      </c>
      <c r="AT206" s="4" t="s">
        <v>1147</v>
      </c>
      <c r="AU206" s="4" t="s">
        <v>1238</v>
      </c>
      <c r="AV206" s="4" t="s">
        <v>272</v>
      </c>
      <c r="AW206" s="4" t="s">
        <v>1285</v>
      </c>
    </row>
    <row r="207" spans="1:49" ht="14.25" customHeight="1" x14ac:dyDescent="0.25">
      <c r="A207" s="4" t="s">
        <v>18</v>
      </c>
      <c r="B207" s="4" t="s">
        <v>1146</v>
      </c>
      <c r="C207" s="4" t="s">
        <v>487</v>
      </c>
      <c r="D207" s="4" t="s">
        <v>487</v>
      </c>
      <c r="E207" s="4" t="s">
        <v>487</v>
      </c>
      <c r="F207" s="4" t="s">
        <v>487</v>
      </c>
      <c r="G207" s="4" t="s">
        <v>487</v>
      </c>
      <c r="H207" s="4" t="s">
        <v>272</v>
      </c>
      <c r="I207" s="4" t="s">
        <v>203</v>
      </c>
      <c r="J207" s="4" t="s">
        <v>381</v>
      </c>
      <c r="K207" s="4" t="s">
        <v>112</v>
      </c>
      <c r="L207" s="4" t="s">
        <v>712</v>
      </c>
      <c r="M207" s="4" t="s">
        <v>336</v>
      </c>
      <c r="N207" s="4" t="s">
        <v>207</v>
      </c>
      <c r="O207" s="4" t="s">
        <v>487</v>
      </c>
      <c r="P207" s="4" t="s">
        <v>487</v>
      </c>
      <c r="Q207" s="4" t="s">
        <v>487</v>
      </c>
      <c r="R207" s="4" t="s">
        <v>487</v>
      </c>
      <c r="S207" s="4" t="s">
        <v>487</v>
      </c>
      <c r="T207" s="4" t="s">
        <v>487</v>
      </c>
      <c r="U207" s="4" t="s">
        <v>487</v>
      </c>
      <c r="V207" s="4" t="s">
        <v>487</v>
      </c>
      <c r="W207" s="4" t="s">
        <v>487</v>
      </c>
      <c r="X207" s="7" t="s">
        <v>487</v>
      </c>
      <c r="Y207" s="7"/>
      <c r="Z207" s="4" t="s">
        <v>487</v>
      </c>
      <c r="AA207" s="4" t="s">
        <v>487</v>
      </c>
      <c r="AB207" s="4" t="s">
        <v>487</v>
      </c>
      <c r="AC207" s="4" t="s">
        <v>487</v>
      </c>
      <c r="AD207" s="4" t="s">
        <v>487</v>
      </c>
      <c r="AE207" s="4" t="s">
        <v>487</v>
      </c>
      <c r="AF207" s="4" t="s">
        <v>487</v>
      </c>
      <c r="AG207" s="4" t="s">
        <v>487</v>
      </c>
      <c r="AH207" s="4" t="s">
        <v>487</v>
      </c>
      <c r="AI207" s="4" t="s">
        <v>487</v>
      </c>
      <c r="AJ207" s="4" t="s">
        <v>487</v>
      </c>
      <c r="AK207" s="4" t="s">
        <v>487</v>
      </c>
      <c r="AL207" s="4" t="s">
        <v>487</v>
      </c>
      <c r="AM207" s="4" t="s">
        <v>487</v>
      </c>
      <c r="AN207" s="4" t="s">
        <v>487</v>
      </c>
      <c r="AO207" s="4" t="s">
        <v>487</v>
      </c>
      <c r="AP207" s="4" t="s">
        <v>487</v>
      </c>
      <c r="AQ207" s="4" t="s">
        <v>487</v>
      </c>
      <c r="AR207" s="4" t="s">
        <v>295</v>
      </c>
      <c r="AS207" s="4" t="s">
        <v>93</v>
      </c>
      <c r="AT207" s="4" t="s">
        <v>1147</v>
      </c>
      <c r="AU207" s="4" t="s">
        <v>1291</v>
      </c>
      <c r="AV207" s="4" t="s">
        <v>544</v>
      </c>
      <c r="AW207" s="4" t="s">
        <v>544</v>
      </c>
    </row>
    <row r="208" spans="1:49" ht="14.25" customHeight="1" x14ac:dyDescent="0.25">
      <c r="A208" s="4" t="s">
        <v>18</v>
      </c>
      <c r="B208" s="4" t="s">
        <v>1149</v>
      </c>
      <c r="C208" s="4" t="s">
        <v>487</v>
      </c>
      <c r="D208" s="4" t="s">
        <v>487</v>
      </c>
      <c r="E208" s="4" t="s">
        <v>487</v>
      </c>
      <c r="F208" s="4" t="s">
        <v>487</v>
      </c>
      <c r="G208" s="4" t="s">
        <v>487</v>
      </c>
      <c r="H208" s="4" t="s">
        <v>207</v>
      </c>
      <c r="I208" s="4" t="s">
        <v>203</v>
      </c>
      <c r="J208" s="4" t="s">
        <v>949</v>
      </c>
      <c r="K208" s="4" t="s">
        <v>85</v>
      </c>
      <c r="L208" s="4" t="s">
        <v>217</v>
      </c>
      <c r="M208" s="4" t="s">
        <v>120</v>
      </c>
      <c r="N208" s="4" t="s">
        <v>129</v>
      </c>
      <c r="O208" s="4" t="s">
        <v>487</v>
      </c>
      <c r="P208" s="4" t="s">
        <v>487</v>
      </c>
      <c r="Q208" s="4" t="s">
        <v>487</v>
      </c>
      <c r="R208" s="4" t="s">
        <v>487</v>
      </c>
      <c r="S208" s="4" t="s">
        <v>487</v>
      </c>
      <c r="T208" s="4" t="s">
        <v>487</v>
      </c>
      <c r="U208" s="4" t="s">
        <v>487</v>
      </c>
      <c r="V208" s="4" t="s">
        <v>487</v>
      </c>
      <c r="W208" s="4" t="s">
        <v>487</v>
      </c>
      <c r="X208" s="7" t="s">
        <v>487</v>
      </c>
      <c r="Y208" s="7"/>
      <c r="Z208" s="4" t="s">
        <v>487</v>
      </c>
      <c r="AA208" s="4" t="s">
        <v>487</v>
      </c>
      <c r="AB208" s="4" t="s">
        <v>487</v>
      </c>
      <c r="AC208" s="4" t="s">
        <v>487</v>
      </c>
      <c r="AD208" s="4" t="s">
        <v>487</v>
      </c>
      <c r="AE208" s="4" t="s">
        <v>487</v>
      </c>
      <c r="AF208" s="4" t="s">
        <v>487</v>
      </c>
      <c r="AG208" s="4" t="s">
        <v>487</v>
      </c>
      <c r="AH208" s="4" t="s">
        <v>487</v>
      </c>
      <c r="AI208" s="4" t="s">
        <v>487</v>
      </c>
      <c r="AJ208" s="4" t="s">
        <v>487</v>
      </c>
      <c r="AK208" s="4" t="s">
        <v>487</v>
      </c>
      <c r="AL208" s="4" t="s">
        <v>487</v>
      </c>
      <c r="AM208" s="4" t="s">
        <v>487</v>
      </c>
      <c r="AN208" s="4" t="s">
        <v>487</v>
      </c>
      <c r="AO208" s="4" t="s">
        <v>487</v>
      </c>
      <c r="AP208" s="4" t="s">
        <v>487</v>
      </c>
      <c r="AQ208" s="4" t="s">
        <v>487</v>
      </c>
      <c r="AR208" s="4" t="s">
        <v>507</v>
      </c>
      <c r="AS208" s="4" t="s">
        <v>224</v>
      </c>
      <c r="AT208" s="4" t="s">
        <v>1147</v>
      </c>
      <c r="AU208" s="4" t="s">
        <v>1323</v>
      </c>
      <c r="AV208" s="4" t="s">
        <v>544</v>
      </c>
      <c r="AW208" s="4" t="s">
        <v>544</v>
      </c>
    </row>
    <row r="209" spans="1:49" ht="14.25" customHeight="1" x14ac:dyDescent="0.25">
      <c r="A209" s="4" t="s">
        <v>18</v>
      </c>
      <c r="B209" s="4" t="s">
        <v>1151</v>
      </c>
      <c r="C209" s="4" t="s">
        <v>487</v>
      </c>
      <c r="D209" s="4" t="s">
        <v>487</v>
      </c>
      <c r="E209" s="4" t="s">
        <v>487</v>
      </c>
      <c r="F209" s="4" t="s">
        <v>487</v>
      </c>
      <c r="G209" s="4" t="s">
        <v>487</v>
      </c>
      <c r="H209" s="4" t="s">
        <v>129</v>
      </c>
      <c r="I209" s="4" t="s">
        <v>272</v>
      </c>
      <c r="J209" s="4" t="s">
        <v>444</v>
      </c>
      <c r="K209" s="4" t="s">
        <v>115</v>
      </c>
      <c r="L209" s="4" t="s">
        <v>116</v>
      </c>
      <c r="M209" s="4" t="s">
        <v>336</v>
      </c>
      <c r="N209" s="4" t="s">
        <v>207</v>
      </c>
      <c r="O209" s="4" t="s">
        <v>487</v>
      </c>
      <c r="P209" s="4" t="s">
        <v>487</v>
      </c>
      <c r="Q209" s="4" t="s">
        <v>487</v>
      </c>
      <c r="R209" s="4" t="s">
        <v>487</v>
      </c>
      <c r="S209" s="4" t="s">
        <v>487</v>
      </c>
      <c r="T209" s="4" t="s">
        <v>487</v>
      </c>
      <c r="U209" s="4" t="s">
        <v>487</v>
      </c>
      <c r="V209" s="4" t="s">
        <v>487</v>
      </c>
      <c r="W209" s="4" t="s">
        <v>487</v>
      </c>
      <c r="X209" s="7" t="s">
        <v>487</v>
      </c>
      <c r="Y209" s="7"/>
      <c r="Z209" s="4" t="s">
        <v>487</v>
      </c>
      <c r="AA209" s="4" t="s">
        <v>487</v>
      </c>
      <c r="AB209" s="4" t="s">
        <v>487</v>
      </c>
      <c r="AC209" s="4" t="s">
        <v>487</v>
      </c>
      <c r="AD209" s="4" t="s">
        <v>487</v>
      </c>
      <c r="AE209" s="4" t="s">
        <v>487</v>
      </c>
      <c r="AF209" s="4" t="s">
        <v>487</v>
      </c>
      <c r="AG209" s="4" t="s">
        <v>487</v>
      </c>
      <c r="AH209" s="4" t="s">
        <v>487</v>
      </c>
      <c r="AI209" s="4" t="s">
        <v>487</v>
      </c>
      <c r="AJ209" s="4" t="s">
        <v>487</v>
      </c>
      <c r="AK209" s="4" t="s">
        <v>487</v>
      </c>
      <c r="AL209" s="4" t="s">
        <v>487</v>
      </c>
      <c r="AM209" s="4" t="s">
        <v>487</v>
      </c>
      <c r="AN209" s="4" t="s">
        <v>487</v>
      </c>
      <c r="AO209" s="4" t="s">
        <v>487</v>
      </c>
      <c r="AP209" s="4" t="s">
        <v>487</v>
      </c>
      <c r="AQ209" s="4" t="s">
        <v>487</v>
      </c>
      <c r="AR209" s="4" t="s">
        <v>108</v>
      </c>
      <c r="AS209" s="4" t="s">
        <v>509</v>
      </c>
      <c r="AT209" s="4" t="s">
        <v>1147</v>
      </c>
      <c r="AU209" s="4" t="s">
        <v>1218</v>
      </c>
      <c r="AV209" s="4" t="s">
        <v>544</v>
      </c>
      <c r="AW209" s="4" t="s">
        <v>544</v>
      </c>
    </row>
    <row r="210" spans="1:49" ht="14.25" customHeight="1" x14ac:dyDescent="0.25">
      <c r="A210" s="4" t="s">
        <v>1175</v>
      </c>
      <c r="B210" s="4" t="s">
        <v>2</v>
      </c>
      <c r="C210" s="4" t="s">
        <v>487</v>
      </c>
      <c r="D210" s="4" t="s">
        <v>487</v>
      </c>
      <c r="E210" s="4" t="s">
        <v>131</v>
      </c>
      <c r="F210" s="4" t="s">
        <v>129</v>
      </c>
      <c r="G210" s="4" t="s">
        <v>199</v>
      </c>
      <c r="H210" s="4" t="s">
        <v>712</v>
      </c>
      <c r="I210" s="4" t="s">
        <v>1324</v>
      </c>
      <c r="J210" s="4" t="s">
        <v>1325</v>
      </c>
      <c r="K210" s="4" t="s">
        <v>1326</v>
      </c>
      <c r="L210" s="4" t="s">
        <v>1327</v>
      </c>
      <c r="M210" s="4" t="s">
        <v>1010</v>
      </c>
      <c r="N210" s="4" t="s">
        <v>260</v>
      </c>
      <c r="O210" s="4" t="s">
        <v>65</v>
      </c>
      <c r="P210" s="4" t="s">
        <v>487</v>
      </c>
      <c r="Q210" s="4" t="s">
        <v>487</v>
      </c>
      <c r="R210" s="4" t="s">
        <v>487</v>
      </c>
      <c r="S210" s="4" t="s">
        <v>487</v>
      </c>
      <c r="T210" s="4" t="s">
        <v>487</v>
      </c>
      <c r="U210" s="4" t="s">
        <v>487</v>
      </c>
      <c r="V210" s="4" t="s">
        <v>487</v>
      </c>
      <c r="W210" s="4" t="s">
        <v>487</v>
      </c>
      <c r="X210" s="7" t="s">
        <v>487</v>
      </c>
      <c r="Y210" s="7"/>
      <c r="Z210" s="4" t="s">
        <v>487</v>
      </c>
      <c r="AA210" s="4" t="s">
        <v>487</v>
      </c>
      <c r="AB210" s="4" t="s">
        <v>487</v>
      </c>
      <c r="AC210" s="4" t="s">
        <v>487</v>
      </c>
      <c r="AD210" s="4" t="s">
        <v>487</v>
      </c>
      <c r="AE210" s="4" t="s">
        <v>487</v>
      </c>
      <c r="AF210" s="4" t="s">
        <v>487</v>
      </c>
      <c r="AG210" s="4" t="s">
        <v>487</v>
      </c>
      <c r="AH210" s="4" t="s">
        <v>487</v>
      </c>
      <c r="AI210" s="4" t="s">
        <v>487</v>
      </c>
      <c r="AJ210" s="4" t="s">
        <v>487</v>
      </c>
      <c r="AK210" s="4" t="s">
        <v>487</v>
      </c>
      <c r="AL210" s="4" t="s">
        <v>487</v>
      </c>
      <c r="AM210" s="4" t="s">
        <v>487</v>
      </c>
      <c r="AN210" s="4" t="s">
        <v>487</v>
      </c>
      <c r="AO210" s="4" t="s">
        <v>487</v>
      </c>
      <c r="AP210" s="4" t="s">
        <v>487</v>
      </c>
      <c r="AQ210" s="4" t="s">
        <v>487</v>
      </c>
      <c r="AR210" s="4" t="s">
        <v>527</v>
      </c>
      <c r="AS210" s="4" t="s">
        <v>498</v>
      </c>
      <c r="AT210" s="4" t="s">
        <v>1147</v>
      </c>
      <c r="AU210" s="4" t="s">
        <v>1315</v>
      </c>
      <c r="AV210" s="4" t="s">
        <v>65</v>
      </c>
      <c r="AW210" s="4" t="s">
        <v>1224</v>
      </c>
    </row>
    <row r="211" spans="1:49" ht="15" customHeight="1" x14ac:dyDescent="0.25">
      <c r="A211" s="4"/>
      <c r="B211" s="4"/>
      <c r="C211" s="4"/>
      <c r="D211" s="4"/>
      <c r="E211" s="4"/>
      <c r="F211" s="4"/>
      <c r="G211" s="4"/>
      <c r="H211" s="4"/>
      <c r="I211" s="4"/>
      <c r="J211" s="4"/>
      <c r="K211" s="4"/>
      <c r="L211" s="4"/>
      <c r="M211" s="4"/>
      <c r="N211" s="4"/>
      <c r="O211" s="4"/>
      <c r="P211" s="4"/>
      <c r="Q211" s="4"/>
      <c r="R211" s="4"/>
      <c r="S211" s="4"/>
      <c r="T211" s="4"/>
      <c r="U211" s="4"/>
      <c r="V211" s="4"/>
      <c r="W211" s="4"/>
      <c r="X211" s="7"/>
      <c r="Y211" s="7"/>
      <c r="Z211" s="4"/>
      <c r="AA211" s="4"/>
      <c r="AB211" s="4"/>
      <c r="AC211" s="4"/>
      <c r="AD211" s="4"/>
      <c r="AE211" s="4"/>
      <c r="AF211" s="4"/>
      <c r="AG211" s="4"/>
      <c r="AH211" s="4"/>
      <c r="AI211" s="4"/>
      <c r="AJ211" s="4"/>
      <c r="AK211" s="4"/>
      <c r="AL211" s="4"/>
      <c r="AM211" s="4"/>
      <c r="AN211" s="4"/>
      <c r="AO211" s="4"/>
      <c r="AP211" s="4"/>
      <c r="AQ211" s="4"/>
      <c r="AR211" s="4"/>
      <c r="AS211" s="4"/>
      <c r="AT211" s="4"/>
      <c r="AU211" s="4"/>
      <c r="AV211" s="4"/>
      <c r="AW211" s="4" t="s">
        <v>1328</v>
      </c>
    </row>
    <row r="212" spans="1:49" ht="14.25" customHeight="1" x14ac:dyDescent="0.25">
      <c r="A212" s="4"/>
      <c r="B212" s="4"/>
      <c r="C212" s="4"/>
      <c r="D212" s="4"/>
      <c r="E212" s="4"/>
      <c r="F212" s="4"/>
      <c r="G212" s="4"/>
      <c r="H212" s="4"/>
      <c r="I212" s="4"/>
      <c r="J212" s="4"/>
      <c r="K212" s="4"/>
      <c r="L212" s="4"/>
      <c r="M212" s="4"/>
      <c r="N212" s="4"/>
      <c r="O212" s="4"/>
      <c r="P212" s="4"/>
      <c r="Q212" s="4"/>
      <c r="R212" s="4"/>
      <c r="S212" s="4"/>
      <c r="T212" s="4"/>
      <c r="U212" s="4"/>
      <c r="V212" s="4"/>
      <c r="W212" s="4"/>
      <c r="X212" s="7"/>
      <c r="Y212" s="7"/>
      <c r="Z212" s="4"/>
      <c r="AA212" s="4"/>
      <c r="AB212" s="4"/>
      <c r="AC212" s="4"/>
      <c r="AD212" s="4"/>
      <c r="AE212" s="4"/>
      <c r="AF212" s="4"/>
      <c r="AG212" s="4"/>
      <c r="AH212" s="4"/>
      <c r="AI212" s="4"/>
      <c r="AJ212" s="4"/>
      <c r="AK212" s="4"/>
      <c r="AL212" s="4"/>
      <c r="AM212" s="4"/>
      <c r="AN212" s="4"/>
      <c r="AO212" s="4"/>
      <c r="AP212" s="4"/>
      <c r="AQ212" s="4"/>
      <c r="AR212" s="4"/>
      <c r="AS212" s="4"/>
      <c r="AT212" s="4"/>
      <c r="AU212" s="4"/>
      <c r="AV212" s="4"/>
      <c r="AW212" s="4"/>
    </row>
    <row r="213" spans="1:49" ht="14.25" customHeight="1" x14ac:dyDescent="0.25">
      <c r="A213" s="4"/>
      <c r="B213" s="4"/>
      <c r="C213" s="4"/>
      <c r="D213" s="4"/>
      <c r="E213" s="4"/>
      <c r="F213" s="4"/>
      <c r="G213" s="4"/>
      <c r="H213" s="4"/>
      <c r="I213" s="4"/>
      <c r="J213" s="4"/>
      <c r="K213" s="4"/>
      <c r="L213" s="4"/>
      <c r="M213" s="4"/>
      <c r="N213" s="4"/>
      <c r="O213" s="4"/>
      <c r="P213" s="4"/>
      <c r="Q213" s="4"/>
      <c r="R213" s="4"/>
      <c r="S213" s="4"/>
      <c r="T213" s="4"/>
      <c r="U213" s="4"/>
      <c r="V213" s="4"/>
      <c r="W213" s="4"/>
      <c r="X213" s="7"/>
      <c r="Y213" s="7"/>
      <c r="Z213" s="4"/>
      <c r="AA213" s="4"/>
      <c r="AB213" s="4"/>
      <c r="AC213" s="4"/>
      <c r="AD213" s="4"/>
      <c r="AE213" s="4"/>
      <c r="AF213" s="4"/>
      <c r="AG213" s="4"/>
      <c r="AH213" s="4"/>
      <c r="AI213" s="4"/>
      <c r="AJ213" s="4"/>
      <c r="AK213" s="4"/>
      <c r="AL213" s="4"/>
      <c r="AM213" s="4"/>
      <c r="AN213" s="4"/>
      <c r="AO213" s="4"/>
      <c r="AP213" s="4"/>
      <c r="AQ213" s="4"/>
      <c r="AR213" s="4"/>
      <c r="AS213" s="4"/>
      <c r="AT213" s="4"/>
      <c r="AU213" s="4"/>
      <c r="AV213" s="4"/>
      <c r="AW213" s="4"/>
    </row>
    <row r="214" spans="1:49" ht="14.25" customHeight="1" x14ac:dyDescent="0.25">
      <c r="A214" s="4"/>
      <c r="B214" s="4"/>
      <c r="C214" s="4"/>
      <c r="D214" s="4"/>
      <c r="E214" s="4"/>
      <c r="F214" s="4"/>
      <c r="G214" s="4"/>
      <c r="H214" s="4"/>
      <c r="I214" s="4"/>
      <c r="J214" s="4"/>
      <c r="K214" s="4"/>
      <c r="L214" s="4"/>
      <c r="M214" s="4"/>
      <c r="N214" s="4"/>
      <c r="O214" s="4"/>
      <c r="P214" s="4"/>
      <c r="Q214" s="4"/>
      <c r="R214" s="4"/>
      <c r="S214" s="4"/>
      <c r="T214" s="4"/>
      <c r="U214" s="4"/>
      <c r="V214" s="4"/>
      <c r="W214" s="4"/>
      <c r="X214" s="7"/>
      <c r="Y214" s="7"/>
      <c r="Z214" s="4"/>
      <c r="AA214" s="4"/>
      <c r="AB214" s="4"/>
      <c r="AC214" s="4"/>
      <c r="AD214" s="4"/>
      <c r="AE214" s="4"/>
      <c r="AF214" s="4"/>
      <c r="AG214" s="4"/>
      <c r="AH214" s="4"/>
      <c r="AI214" s="4"/>
      <c r="AJ214" s="4"/>
      <c r="AK214" s="4"/>
      <c r="AL214" s="4"/>
      <c r="AM214" s="4"/>
      <c r="AN214" s="4"/>
      <c r="AO214" s="4"/>
      <c r="AP214" s="4"/>
      <c r="AQ214" s="4"/>
      <c r="AR214" s="4"/>
      <c r="AS214" s="4"/>
      <c r="AT214" s="4"/>
      <c r="AU214" s="4"/>
      <c r="AV214" s="4"/>
      <c r="AW214" s="4"/>
    </row>
    <row r="215" spans="1:49" ht="14.25" customHeight="1" x14ac:dyDescent="0.25">
      <c r="A215" s="4"/>
      <c r="B215" s="4"/>
      <c r="C215" s="4"/>
      <c r="D215" s="4"/>
      <c r="E215" s="4"/>
      <c r="F215" s="4"/>
      <c r="G215" s="4"/>
      <c r="H215" s="4"/>
      <c r="I215" s="4"/>
      <c r="J215" s="4"/>
      <c r="K215" s="4"/>
      <c r="L215" s="4"/>
      <c r="M215" s="4"/>
      <c r="N215" s="4"/>
      <c r="O215" s="4"/>
      <c r="P215" s="4"/>
      <c r="Q215" s="4"/>
      <c r="R215" s="4"/>
      <c r="S215" s="4"/>
      <c r="T215" s="4"/>
      <c r="U215" s="4"/>
      <c r="V215" s="4"/>
      <c r="W215" s="4"/>
      <c r="X215" s="7"/>
      <c r="Y215" s="7"/>
      <c r="Z215" s="4"/>
      <c r="AA215" s="4"/>
      <c r="AB215" s="4"/>
      <c r="AC215" s="4"/>
      <c r="AD215" s="4"/>
      <c r="AE215" s="4"/>
      <c r="AF215" s="4"/>
      <c r="AG215" s="4"/>
      <c r="AH215" s="4"/>
      <c r="AI215" s="4"/>
      <c r="AJ215" s="4"/>
      <c r="AK215" s="4"/>
      <c r="AL215" s="4"/>
      <c r="AM215" s="4"/>
      <c r="AN215" s="4"/>
      <c r="AO215" s="4"/>
      <c r="AP215" s="4"/>
      <c r="AQ215" s="4"/>
      <c r="AR215" s="4"/>
      <c r="AS215" s="4"/>
      <c r="AT215" s="4"/>
      <c r="AU215" s="4"/>
      <c r="AV215" s="4"/>
      <c r="AW215" s="4"/>
    </row>
    <row r="216" spans="1:49" ht="15" customHeight="1" x14ac:dyDescent="0.25">
      <c r="A216" s="4"/>
      <c r="B216" s="4"/>
      <c r="C216" s="4"/>
      <c r="D216" s="4"/>
      <c r="E216" s="4"/>
      <c r="F216" s="4"/>
      <c r="G216" s="4"/>
      <c r="H216" s="4"/>
      <c r="I216" s="4"/>
      <c r="J216" s="4"/>
      <c r="K216" s="4"/>
      <c r="L216" s="4"/>
      <c r="M216" s="4"/>
      <c r="N216" s="4"/>
      <c r="O216" s="4"/>
      <c r="P216" s="4"/>
      <c r="Q216" s="4"/>
      <c r="R216" s="4"/>
      <c r="S216" s="4"/>
      <c r="T216" s="4"/>
      <c r="U216" s="4"/>
      <c r="V216" s="4"/>
      <c r="W216" s="4"/>
      <c r="X216" s="7"/>
      <c r="Y216" s="7"/>
      <c r="Z216" s="4"/>
      <c r="AA216" s="4"/>
      <c r="AB216" s="4"/>
      <c r="AC216" s="4"/>
      <c r="AD216" s="4"/>
      <c r="AE216" s="4"/>
      <c r="AF216" s="4"/>
      <c r="AG216" s="4"/>
      <c r="AH216" s="4"/>
      <c r="AI216" s="4"/>
      <c r="AJ216" s="4"/>
      <c r="AK216" s="4"/>
      <c r="AL216" s="4"/>
      <c r="AM216" s="4"/>
      <c r="AN216" s="4"/>
      <c r="AO216" s="4"/>
      <c r="AP216" s="4"/>
      <c r="AQ216" s="4"/>
      <c r="AR216" s="4"/>
      <c r="AS216" s="4"/>
      <c r="AT216" s="4"/>
      <c r="AU216" s="4"/>
      <c r="AV216" s="4"/>
      <c r="AW216" s="4"/>
    </row>
    <row r="217" spans="1:49" ht="14.25" customHeight="1" x14ac:dyDescent="0.25">
      <c r="A217" s="4"/>
      <c r="B217" s="4"/>
      <c r="C217" s="4"/>
      <c r="D217" s="4"/>
      <c r="E217" s="4"/>
      <c r="F217" s="4"/>
      <c r="G217" s="4"/>
      <c r="H217" s="4"/>
      <c r="I217" s="4"/>
      <c r="J217" s="4"/>
      <c r="K217" s="4"/>
      <c r="L217" s="4"/>
      <c r="M217" s="4"/>
      <c r="N217" s="4"/>
      <c r="O217" s="4"/>
      <c r="P217" s="4"/>
      <c r="Q217" s="4"/>
      <c r="R217" s="4"/>
      <c r="S217" s="4"/>
      <c r="T217" s="4"/>
      <c r="U217" s="4"/>
      <c r="V217" s="4"/>
      <c r="W217" s="4"/>
      <c r="X217" s="7"/>
      <c r="Y217" s="7"/>
      <c r="Z217" s="4"/>
      <c r="AA217" s="4"/>
      <c r="AB217" s="4"/>
      <c r="AC217" s="4"/>
      <c r="AD217" s="4"/>
      <c r="AE217" s="4"/>
      <c r="AF217" s="4"/>
      <c r="AG217" s="4"/>
      <c r="AH217" s="4"/>
      <c r="AI217" s="4"/>
      <c r="AJ217" s="4"/>
      <c r="AK217" s="4"/>
      <c r="AL217" s="4"/>
      <c r="AM217" s="4"/>
      <c r="AN217" s="4"/>
      <c r="AO217" s="4"/>
      <c r="AP217" s="4"/>
      <c r="AQ217" s="4"/>
      <c r="AR217" s="4"/>
      <c r="AS217" s="4"/>
      <c r="AT217" s="4"/>
      <c r="AU217" s="4"/>
      <c r="AV217" s="4"/>
      <c r="AW217" s="4"/>
    </row>
    <row r="218" spans="1:49" ht="14.25" customHeight="1" x14ac:dyDescent="0.25">
      <c r="A218" s="4"/>
      <c r="B218" s="4"/>
      <c r="C218" s="4"/>
      <c r="D218" s="4"/>
      <c r="E218" s="4"/>
      <c r="F218" s="4"/>
      <c r="G218" s="4"/>
      <c r="H218" s="4"/>
      <c r="I218" s="4"/>
      <c r="J218" s="4"/>
      <c r="K218" s="4"/>
      <c r="L218" s="4"/>
      <c r="M218" s="4"/>
      <c r="N218" s="4"/>
      <c r="O218" s="4"/>
      <c r="P218" s="4"/>
      <c r="Q218" s="4"/>
      <c r="R218" s="4"/>
      <c r="S218" s="4"/>
      <c r="T218" s="4"/>
      <c r="U218" s="4"/>
      <c r="V218" s="4"/>
      <c r="W218" s="4"/>
      <c r="X218" s="7"/>
      <c r="Y218" s="7"/>
      <c r="Z218" s="4"/>
      <c r="AA218" s="4"/>
      <c r="AB218" s="4"/>
      <c r="AC218" s="4"/>
      <c r="AD218" s="4"/>
      <c r="AE218" s="4"/>
      <c r="AF218" s="4"/>
      <c r="AG218" s="4"/>
      <c r="AH218" s="4"/>
      <c r="AI218" s="4"/>
      <c r="AJ218" s="4"/>
      <c r="AK218" s="4"/>
      <c r="AL218" s="4"/>
      <c r="AM218" s="4"/>
      <c r="AN218" s="4"/>
      <c r="AO218" s="4"/>
      <c r="AP218" s="4"/>
      <c r="AQ218" s="4"/>
      <c r="AR218" s="4"/>
      <c r="AS218" s="4"/>
      <c r="AT218" s="4"/>
      <c r="AU218" s="4"/>
      <c r="AV218" s="4"/>
      <c r="AW218" s="4"/>
    </row>
    <row r="219" spans="1:49" ht="14.25" customHeight="1" x14ac:dyDescent="0.25">
      <c r="A219" s="4"/>
      <c r="B219" s="4"/>
      <c r="C219" s="4"/>
      <c r="D219" s="4"/>
      <c r="E219" s="4"/>
      <c r="F219" s="4"/>
      <c r="G219" s="4"/>
      <c r="H219" s="4"/>
      <c r="I219" s="4"/>
      <c r="J219" s="4"/>
      <c r="K219" s="4"/>
      <c r="L219" s="4"/>
      <c r="M219" s="4"/>
      <c r="N219" s="4"/>
      <c r="O219" s="4"/>
      <c r="P219" s="4"/>
      <c r="Q219" s="4"/>
      <c r="R219" s="4"/>
      <c r="S219" s="4"/>
      <c r="T219" s="4"/>
      <c r="U219" s="4"/>
      <c r="V219" s="4"/>
      <c r="W219" s="4"/>
      <c r="X219" s="7"/>
      <c r="Y219" s="7"/>
      <c r="Z219" s="4"/>
      <c r="AA219" s="4"/>
      <c r="AB219" s="4"/>
      <c r="AC219" s="4"/>
      <c r="AD219" s="4"/>
      <c r="AE219" s="4"/>
      <c r="AF219" s="4"/>
      <c r="AG219" s="4"/>
      <c r="AH219" s="4"/>
      <c r="AI219" s="4"/>
      <c r="AJ219" s="4"/>
      <c r="AK219" s="4"/>
      <c r="AL219" s="4"/>
      <c r="AM219" s="4"/>
      <c r="AN219" s="4"/>
      <c r="AO219" s="4"/>
      <c r="AP219" s="4"/>
      <c r="AQ219" s="4"/>
      <c r="AR219" s="4"/>
      <c r="AS219" s="4"/>
      <c r="AT219" s="4"/>
      <c r="AU219" s="4"/>
      <c r="AV219" s="4"/>
      <c r="AW219" s="4"/>
    </row>
    <row r="220" spans="1:49" ht="14.25" customHeight="1" x14ac:dyDescent="0.25">
      <c r="A220" s="4"/>
      <c r="B220" s="4"/>
      <c r="C220" s="4"/>
      <c r="D220" s="4"/>
      <c r="E220" s="4"/>
      <c r="F220" s="4"/>
      <c r="G220" s="4"/>
      <c r="H220" s="4"/>
      <c r="I220" s="4"/>
      <c r="J220" s="4"/>
      <c r="K220" s="4"/>
      <c r="L220" s="4"/>
      <c r="M220" s="4"/>
      <c r="N220" s="4"/>
      <c r="O220" s="4"/>
      <c r="P220" s="4"/>
      <c r="Q220" s="4"/>
      <c r="R220" s="4"/>
      <c r="S220" s="4"/>
      <c r="T220" s="4"/>
      <c r="U220" s="4"/>
      <c r="V220" s="4"/>
      <c r="W220" s="4"/>
      <c r="X220" s="7"/>
      <c r="Y220" s="7"/>
      <c r="Z220" s="4"/>
      <c r="AA220" s="4"/>
      <c r="AB220" s="4"/>
      <c r="AC220" s="4"/>
      <c r="AD220" s="4"/>
      <c r="AE220" s="4"/>
      <c r="AF220" s="4"/>
      <c r="AG220" s="4"/>
      <c r="AH220" s="4"/>
      <c r="AI220" s="4"/>
      <c r="AJ220" s="4"/>
      <c r="AK220" s="4"/>
      <c r="AL220" s="4"/>
      <c r="AM220" s="4"/>
      <c r="AN220" s="4"/>
      <c r="AO220" s="4"/>
      <c r="AP220" s="4"/>
      <c r="AQ220" s="4"/>
      <c r="AR220" s="4"/>
      <c r="AS220" s="4"/>
      <c r="AT220" s="4"/>
      <c r="AU220" s="4"/>
      <c r="AV220" s="4"/>
      <c r="AW220" s="4"/>
    </row>
  </sheetData>
  <mergeCells count="222">
    <mergeCell ref="X215:Y215"/>
    <mergeCell ref="X216:Y216"/>
    <mergeCell ref="X217:Y217"/>
    <mergeCell ref="X218:Y218"/>
    <mergeCell ref="X219:Y219"/>
    <mergeCell ref="X220:Y220"/>
    <mergeCell ref="X206:Y206"/>
    <mergeCell ref="X207:Y207"/>
    <mergeCell ref="X208:Y208"/>
    <mergeCell ref="X209:Y209"/>
    <mergeCell ref="X210:Y210"/>
    <mergeCell ref="X211:Y211"/>
    <mergeCell ref="X212:Y212"/>
    <mergeCell ref="X213:Y213"/>
    <mergeCell ref="X214:Y214"/>
    <mergeCell ref="X197:Y197"/>
    <mergeCell ref="X198:Y198"/>
    <mergeCell ref="X199:Y199"/>
    <mergeCell ref="X200:Y200"/>
    <mergeCell ref="X201:Y201"/>
    <mergeCell ref="X202:Y202"/>
    <mergeCell ref="X203:Y203"/>
    <mergeCell ref="X204:Y204"/>
    <mergeCell ref="X205:Y205"/>
    <mergeCell ref="X188:Y188"/>
    <mergeCell ref="X189:Y189"/>
    <mergeCell ref="X190:Y190"/>
    <mergeCell ref="X191:Y191"/>
    <mergeCell ref="X192:Y192"/>
    <mergeCell ref="X193:Y193"/>
    <mergeCell ref="X194:Y194"/>
    <mergeCell ref="X195:Y195"/>
    <mergeCell ref="X196:Y196"/>
    <mergeCell ref="X179:Y179"/>
    <mergeCell ref="X180:Y180"/>
    <mergeCell ref="X181:Y181"/>
    <mergeCell ref="X182:Y182"/>
    <mergeCell ref="X183:Y183"/>
    <mergeCell ref="X184:Y184"/>
    <mergeCell ref="X185:Y185"/>
    <mergeCell ref="X186:Y186"/>
    <mergeCell ref="X187:Y187"/>
    <mergeCell ref="X170:Y170"/>
    <mergeCell ref="X171:Y171"/>
    <mergeCell ref="X172:Y172"/>
    <mergeCell ref="X173:Y173"/>
    <mergeCell ref="X174:Y174"/>
    <mergeCell ref="X175:Y175"/>
    <mergeCell ref="X176:Y176"/>
    <mergeCell ref="X177:Y177"/>
    <mergeCell ref="X178:Y178"/>
    <mergeCell ref="X161:Y161"/>
    <mergeCell ref="X162:Y162"/>
    <mergeCell ref="X163:Y163"/>
    <mergeCell ref="X164:Y164"/>
    <mergeCell ref="X165:Y165"/>
    <mergeCell ref="X166:Y166"/>
    <mergeCell ref="X167:Y167"/>
    <mergeCell ref="X168:Y168"/>
    <mergeCell ref="X169:Y169"/>
    <mergeCell ref="X152:Y152"/>
    <mergeCell ref="X153:Y153"/>
    <mergeCell ref="X154:Y154"/>
    <mergeCell ref="X155:Y155"/>
    <mergeCell ref="X156:Y156"/>
    <mergeCell ref="X157:Y157"/>
    <mergeCell ref="X158:Y158"/>
    <mergeCell ref="X159:Y159"/>
    <mergeCell ref="X160:Y160"/>
    <mergeCell ref="X143:Y143"/>
    <mergeCell ref="X144:Y144"/>
    <mergeCell ref="X145:Y145"/>
    <mergeCell ref="X146:Y146"/>
    <mergeCell ref="X147:Y147"/>
    <mergeCell ref="X148:Y148"/>
    <mergeCell ref="X149:Y149"/>
    <mergeCell ref="X150:Y150"/>
    <mergeCell ref="X151:Y151"/>
    <mergeCell ref="X134:Y134"/>
    <mergeCell ref="X135:Y135"/>
    <mergeCell ref="X136:Y136"/>
    <mergeCell ref="X137:Y137"/>
    <mergeCell ref="X138:Y138"/>
    <mergeCell ref="X139:Y139"/>
    <mergeCell ref="X140:Y140"/>
    <mergeCell ref="X141:Y141"/>
    <mergeCell ref="X142:Y142"/>
    <mergeCell ref="X125:Y125"/>
    <mergeCell ref="X126:Y126"/>
    <mergeCell ref="X127:Y127"/>
    <mergeCell ref="X128:Y128"/>
    <mergeCell ref="X129:Y129"/>
    <mergeCell ref="X130:Y130"/>
    <mergeCell ref="X131:Y131"/>
    <mergeCell ref="X132:Y132"/>
    <mergeCell ref="X133:Y133"/>
    <mergeCell ref="X116:Y116"/>
    <mergeCell ref="X117:Y117"/>
    <mergeCell ref="X118:Y118"/>
    <mergeCell ref="X119:Y119"/>
    <mergeCell ref="X120:Y120"/>
    <mergeCell ref="X121:Y121"/>
    <mergeCell ref="X122:Y122"/>
    <mergeCell ref="X123:Y123"/>
    <mergeCell ref="X124:Y124"/>
    <mergeCell ref="X107:Y107"/>
    <mergeCell ref="X108:Y108"/>
    <mergeCell ref="X109:Y109"/>
    <mergeCell ref="X110:Y110"/>
    <mergeCell ref="X111:Y111"/>
    <mergeCell ref="X112:Y112"/>
    <mergeCell ref="X113:Y113"/>
    <mergeCell ref="X114:Y114"/>
    <mergeCell ref="X115:Y115"/>
    <mergeCell ref="X98:Y98"/>
    <mergeCell ref="X99:Y99"/>
    <mergeCell ref="X100:Y100"/>
    <mergeCell ref="X101:Y101"/>
    <mergeCell ref="X102:Y102"/>
    <mergeCell ref="X103:Y103"/>
    <mergeCell ref="X104:Y104"/>
    <mergeCell ref="X105:Y105"/>
    <mergeCell ref="X106:Y106"/>
    <mergeCell ref="X89:Y89"/>
    <mergeCell ref="X90:Y90"/>
    <mergeCell ref="X91:Y91"/>
    <mergeCell ref="X92:Y92"/>
    <mergeCell ref="X93:Y93"/>
    <mergeCell ref="X94:Y94"/>
    <mergeCell ref="X95:Y95"/>
    <mergeCell ref="X96:Y96"/>
    <mergeCell ref="X97:Y97"/>
    <mergeCell ref="X80:Y80"/>
    <mergeCell ref="X81:Y81"/>
    <mergeCell ref="X82:Y82"/>
    <mergeCell ref="X83:Y83"/>
    <mergeCell ref="X84:Y84"/>
    <mergeCell ref="X85:Y85"/>
    <mergeCell ref="X86:Y86"/>
    <mergeCell ref="X87:Y87"/>
    <mergeCell ref="X88:Y88"/>
    <mergeCell ref="X71:Y71"/>
    <mergeCell ref="X72:Y72"/>
    <mergeCell ref="X73:Y73"/>
    <mergeCell ref="X74:Y74"/>
    <mergeCell ref="X75:Y75"/>
    <mergeCell ref="X76:Y76"/>
    <mergeCell ref="X77:Y77"/>
    <mergeCell ref="X78:Y78"/>
    <mergeCell ref="X79:Y79"/>
    <mergeCell ref="X62:Y62"/>
    <mergeCell ref="X63:Y63"/>
    <mergeCell ref="X64:Y64"/>
    <mergeCell ref="X65:Y65"/>
    <mergeCell ref="X66:Y66"/>
    <mergeCell ref="X67:Y67"/>
    <mergeCell ref="X68:Y68"/>
    <mergeCell ref="X69:Y69"/>
    <mergeCell ref="X70:Y70"/>
    <mergeCell ref="X53:Y53"/>
    <mergeCell ref="X54:Y54"/>
    <mergeCell ref="X55:Y55"/>
    <mergeCell ref="X56:Y56"/>
    <mergeCell ref="X57:Y57"/>
    <mergeCell ref="X58:Y58"/>
    <mergeCell ref="X59:Y59"/>
    <mergeCell ref="X60:Y60"/>
    <mergeCell ref="X61:Y61"/>
    <mergeCell ref="X44:Y44"/>
    <mergeCell ref="X45:Y45"/>
    <mergeCell ref="X46:Y46"/>
    <mergeCell ref="X47:Y47"/>
    <mergeCell ref="X48:Y48"/>
    <mergeCell ref="X49:Y49"/>
    <mergeCell ref="X50:Y50"/>
    <mergeCell ref="X51:Y51"/>
    <mergeCell ref="X52:Y52"/>
    <mergeCell ref="X35:Y35"/>
    <mergeCell ref="X36:Y36"/>
    <mergeCell ref="X37:Y37"/>
    <mergeCell ref="X38:Y38"/>
    <mergeCell ref="X39:Y39"/>
    <mergeCell ref="X40:Y40"/>
    <mergeCell ref="X41:Y41"/>
    <mergeCell ref="X42:Y42"/>
    <mergeCell ref="X43:Y43"/>
    <mergeCell ref="X33:Y33"/>
    <mergeCell ref="X34:Y34"/>
    <mergeCell ref="A3:X3"/>
    <mergeCell ref="Y3:AX3"/>
    <mergeCell ref="X5:Y5"/>
    <mergeCell ref="X6:Y6"/>
    <mergeCell ref="X7:Y7"/>
    <mergeCell ref="X8:Y8"/>
    <mergeCell ref="X9:Y9"/>
    <mergeCell ref="X10:Y10"/>
    <mergeCell ref="X11:Y11"/>
    <mergeCell ref="X12:Y12"/>
    <mergeCell ref="X13:Y13"/>
    <mergeCell ref="X14:Y14"/>
    <mergeCell ref="X15:Y15"/>
    <mergeCell ref="X16:Y16"/>
    <mergeCell ref="X17:Y17"/>
    <mergeCell ref="X18:Y18"/>
    <mergeCell ref="X24:Y24"/>
    <mergeCell ref="X25:Y25"/>
    <mergeCell ref="X26:Y26"/>
    <mergeCell ref="X27:Y27"/>
    <mergeCell ref="X28:Y28"/>
    <mergeCell ref="X29:Y29"/>
    <mergeCell ref="X30:Y30"/>
    <mergeCell ref="X31:Y31"/>
    <mergeCell ref="X32:Y32"/>
    <mergeCell ref="A1:X1"/>
    <mergeCell ref="Y1:AX1"/>
    <mergeCell ref="A2:X2"/>
    <mergeCell ref="Y2:AX2"/>
    <mergeCell ref="X19:Y19"/>
    <mergeCell ref="X20:Y20"/>
    <mergeCell ref="X21:Y21"/>
    <mergeCell ref="X22:Y22"/>
    <mergeCell ref="X23:Y23"/>
  </mergeCells>
  <pageMargins left="0.25" right="0.25" top="0.25" bottom="0.25" header="0.3" footer="0.3"/>
  <pageSetup paperSize="0" orientation="portrait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A2"/>
  <sheetViews>
    <sheetView showGridLines="0" workbookViewId="0"/>
  </sheetViews>
  <sheetFormatPr defaultRowHeight="15" x14ac:dyDescent="0.25"/>
  <cols>
    <col min="1" max="1" width="116.5703125" style="1" customWidth="1"/>
  </cols>
  <sheetData>
    <row r="1" ht="409.5" customHeight="1" x14ac:dyDescent="0.25"/>
    <row r="2" ht="382.5" customHeight="1" x14ac:dyDescent="0.25"/>
  </sheetData>
  <pageMargins left="0" right="0" top="0" bottom="0" header="0.3" footer="0.3"/>
  <pageSetup orientation="portrait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A2"/>
  <sheetViews>
    <sheetView showGridLines="0" workbookViewId="0"/>
  </sheetViews>
  <sheetFormatPr defaultRowHeight="15" x14ac:dyDescent="0.25"/>
  <cols>
    <col min="1" max="1" width="116.5703125" style="1" customWidth="1"/>
  </cols>
  <sheetData>
    <row r="1" ht="409.5" customHeight="1" x14ac:dyDescent="0.25"/>
    <row r="2" ht="382.5" customHeight="1" x14ac:dyDescent="0.25"/>
  </sheetData>
  <pageMargins left="0" right="0" top="0" bottom="0" header="0.3" footer="0.3"/>
  <pageSetup orientation="portrait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A2"/>
  <sheetViews>
    <sheetView showGridLines="0" workbookViewId="0"/>
  </sheetViews>
  <sheetFormatPr defaultRowHeight="15" x14ac:dyDescent="0.25"/>
  <cols>
    <col min="1" max="1" width="116.5703125" style="1" customWidth="1"/>
  </cols>
  <sheetData>
    <row r="1" ht="409.5" customHeight="1" x14ac:dyDescent="0.25"/>
    <row r="2" ht="382.5" customHeight="1" x14ac:dyDescent="0.25"/>
  </sheetData>
  <pageMargins left="0" right="0" top="0" bottom="0" header="0.3" footer="0.3"/>
  <pageSetup orientation="portrait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A2"/>
  <sheetViews>
    <sheetView showGridLines="0" workbookViewId="0"/>
  </sheetViews>
  <sheetFormatPr defaultRowHeight="15" x14ac:dyDescent="0.25"/>
  <cols>
    <col min="1" max="1" width="116.5703125" style="1" customWidth="1"/>
  </cols>
  <sheetData>
    <row r="1" ht="409.5" customHeight="1" x14ac:dyDescent="0.25"/>
    <row r="2" ht="382.5" customHeight="1" x14ac:dyDescent="0.25"/>
  </sheetData>
  <pageMargins left="0" right="0" top="0" bottom="0" header="0.3" footer="0.3"/>
  <pageSetup orientation="portrait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A2"/>
  <sheetViews>
    <sheetView showGridLines="0" workbookViewId="0"/>
  </sheetViews>
  <sheetFormatPr defaultRowHeight="15" x14ac:dyDescent="0.25"/>
  <cols>
    <col min="1" max="1" width="116.5703125" style="1" customWidth="1"/>
  </cols>
  <sheetData>
    <row r="1" ht="409.5" customHeight="1" x14ac:dyDescent="0.25"/>
    <row r="2" ht="382.5" customHeight="1" x14ac:dyDescent="0.25"/>
  </sheetData>
  <pageMargins left="0" right="0" top="0" bottom="0" header="0.3" footer="0.3"/>
  <pageSetup orientation="portrait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A2"/>
  <sheetViews>
    <sheetView showGridLines="0" workbookViewId="0"/>
  </sheetViews>
  <sheetFormatPr defaultRowHeight="15" x14ac:dyDescent="0.25"/>
  <cols>
    <col min="1" max="1" width="116.5703125" style="1" customWidth="1"/>
  </cols>
  <sheetData>
    <row r="1" ht="409.5" customHeight="1" x14ac:dyDescent="0.25"/>
    <row r="2" ht="382.5" customHeight="1" x14ac:dyDescent="0.25"/>
  </sheetData>
  <pageMargins left="0" right="0" top="0" bottom="0" header="0.3" footer="0.3"/>
  <pageSetup orientation="portrait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outlinePr summaryBelow="0"/>
  </sheetPr>
  <dimension ref="A1:A2"/>
  <sheetViews>
    <sheetView showGridLines="0" workbookViewId="0"/>
  </sheetViews>
  <sheetFormatPr defaultRowHeight="15" x14ac:dyDescent="0.25"/>
  <cols>
    <col min="1" max="1" width="116.5703125" style="1" customWidth="1"/>
  </cols>
  <sheetData>
    <row r="1" ht="409.5" customHeight="1" x14ac:dyDescent="0.25"/>
    <row r="2" ht="382.5" customHeight="1" x14ac:dyDescent="0.25"/>
  </sheetData>
  <pageMargins left="0" right="0" top="0" bottom="0" header="0.3" footer="0.3"/>
  <pageSetup orientation="portrait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RowHeight="15" x14ac:dyDescent="0.25"/>
  <sheetData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F35F844C555749A4A584284E5541DC" ma:contentTypeVersion="40" ma:contentTypeDescription="Create a new document." ma:contentTypeScope="" ma:versionID="9f8c8a48736313b6d2684906ad4f928f">
  <xsd:schema xmlns:xsd="http://www.w3.org/2001/XMLSchema" xmlns:xs="http://www.w3.org/2001/XMLSchema" xmlns:p="http://schemas.microsoft.com/office/2006/metadata/properties" xmlns:ns2="http://schemas.microsoft.com/sharepoint.v3" xmlns:ns3="f4edfb27-fdcf-4944-9520-fd54d4f1d725" xmlns:ns4="0cd06ba8-3d0c-4461-b1b9-cc99cc46e70a" targetNamespace="http://schemas.microsoft.com/office/2006/metadata/properties" ma:root="true" ma:fieldsID="9c536e181234c9d3f1eaed877eda6679" ns2:_="" ns3:_="" ns4:_="">
    <xsd:import namespace="http://schemas.microsoft.com/sharepoint.v3"/>
    <xsd:import namespace="f4edfb27-fdcf-4944-9520-fd54d4f1d725"/>
    <xsd:import namespace="0cd06ba8-3d0c-4461-b1b9-cc99cc46e70a"/>
    <xsd:element name="properties">
      <xsd:complexType>
        <xsd:sequence>
          <xsd:element name="documentManagement">
            <xsd:complexType>
              <xsd:all>
                <xsd:element ref="ns2:CategoryDescription" minOccurs="0"/>
                <xsd:element ref="ns3:Public" minOccurs="0"/>
                <xsd:element ref="ns3:FileType1" minOccurs="0"/>
                <xsd:element ref="ns4:_Flow_SignoffStatus" minOccurs="0"/>
                <xsd:element ref="ns3:SharedWithUsers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Location" minOccurs="0"/>
                <xsd:element ref="ns4:MediaLengthInSeconds" minOccurs="0"/>
                <xsd:element ref="ns4:lcf76f155ced4ddcb4097134ff3c332f" minOccurs="0"/>
                <xsd:element ref="ns3:TaxCatchAll" minOccurs="0"/>
                <xsd:element ref="ns4:MediaServiceObjectDetectorVersion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1" nillable="true" ma:displayName="Description" ma:internalName="CategoryDescrip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edfb27-fdcf-4944-9520-fd54d4f1d725" elementFormDefault="qualified">
    <xsd:import namespace="http://schemas.microsoft.com/office/2006/documentManagement/types"/>
    <xsd:import namespace="http://schemas.microsoft.com/office/infopath/2007/PartnerControls"/>
    <xsd:element name="Public" ma:index="2" nillable="true" ma:displayName="Public" ma:default="0" ma:internalName="Public" ma:readOnly="false">
      <xsd:simpleType>
        <xsd:restriction base="dms:Boolean"/>
      </xsd:simpleType>
    </xsd:element>
    <xsd:element name="FileType1" ma:index="4" nillable="true" ma:displayName="FileType" ma:format="Dropdown" ma:internalName="FileType1" ma:readOnly="false">
      <xsd:simpleType>
        <xsd:union memberTypes="dms:Text">
          <xsd:simpleType>
            <xsd:restriction base="dms:Choice">
              <xsd:enumeration value="Affordable Housing Statement"/>
              <xsd:enumeration value="Air Quality Assessment"/>
              <xsd:enumeration value="Amended Documentation"/>
              <xsd:enumeration value="Appeal"/>
              <xsd:enumeration value="Application Form"/>
              <xsd:enumeration value="Building for Life 12 Assessment"/>
              <xsd:enumeration value="Comments"/>
              <xsd:enumeration value="Consultee Response"/>
              <xsd:enumeration value="Correspondence"/>
              <xsd:enumeration value="Decision Notice"/>
              <xsd:enumeration value="Design and Access Statement"/>
              <xsd:enumeration value="Ecology Survey"/>
              <xsd:enumeration value="Energy/Sustainability Statement"/>
              <xsd:enumeration value="Environmental Statement"/>
              <xsd:enumeration value="Environmental Statement Appendices"/>
              <xsd:enumeration value="Flood Risk Assessment"/>
              <xsd:enumeration value="Ground Investigation Reports"/>
              <xsd:enumeration value="Heritage Statement and Archaeological Assessments"/>
              <xsd:enumeration value="Noise Survey"/>
              <xsd:enumeration value="Photograph"/>
              <xsd:enumeration value="Plans"/>
              <xsd:enumeration value="Planning Obligation(s)/S106 Agreement"/>
              <xsd:enumeration value="Planning Statement"/>
              <xsd:enumeration value="Post Decision"/>
              <xsd:enumeration value="Reports"/>
              <xsd:enumeration value="Retail Impact Assessment"/>
              <xsd:enumeration value="Site Investigation"/>
              <xsd:enumeration value="Statement"/>
              <xsd:enumeration value="SUDS/Foul &amp; Surface Water Drainage Details"/>
              <xsd:enumeration value="Superseded Documentation"/>
              <xsd:enumeration value="Supporting Documentation"/>
              <xsd:enumeration value="Transport Assessment"/>
              <xsd:enumeration value="Travel Plan"/>
              <xsd:enumeration value="Tree Survey"/>
            </xsd:restriction>
          </xsd:simpleType>
        </xsd:union>
      </xsd:simpleType>
    </xsd:element>
    <xsd:element name="SharedWithUsers" ma:index="11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hidden="true" ma:internalName="SharedWithDetails" ma:readOnly="true">
      <xsd:simpleType>
        <xsd:restriction base="dms:Note"/>
      </xsd:simpleType>
    </xsd:element>
    <xsd:element name="TaxCatchAll" ma:index="27" nillable="true" ma:displayName="Taxonomy Catch All Column" ma:hidden="true" ma:list="{e430abd0-4525-4326-9100-3699c1acf24f}" ma:internalName="TaxCatchAll" ma:showField="CatchAllData" ma:web="f4edfb27-fdcf-4944-9520-fd54d4f1d7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d06ba8-3d0c-4461-b1b9-cc99cc46e70a" elementFormDefault="qualified">
    <xsd:import namespace="http://schemas.microsoft.com/office/2006/documentManagement/types"/>
    <xsd:import namespace="http://schemas.microsoft.com/office/infopath/2007/PartnerControls"/>
    <xsd:element name="_Flow_SignoffStatus" ma:index="5" nillable="true" ma:displayName="Sign-off status" ma:internalName="Sign_x002d_off_x0020_status" ma:readOnly="false">
      <xsd:simpleType>
        <xsd:restriction base="dms:Text"/>
      </xsd:simpleType>
    </xsd:element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hidden="true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hidden="true" ma:internalName="MediaServiceOCR" ma:readOnly="true">
      <xsd:simpleType>
        <xsd:restriction base="dms:Note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hidden="true" ma:internalName="MediaServiceKeyPoints" ma:readOnly="true">
      <xsd:simpleType>
        <xsd:restriction base="dms:Note"/>
      </xsd:simpleType>
    </xsd:element>
    <xsd:element name="MediaServiceLocation" ma:index="22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bea54bfa-c754-41e3-b0e3-5b6fcaa0263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ileType1 xmlns="f4edfb27-fdcf-4944-9520-fd54d4f1d725">Plans</FileType1>
    <_Flow_SignoffStatus xmlns="0cd06ba8-3d0c-4461-b1b9-cc99cc46e70a" xsi:nil="true"/>
    <CategoryDescription xmlns="http://schemas.microsoft.com/sharepoint.v3" xsi:nil="true"/>
    <Public xmlns="f4edfb27-fdcf-4944-9520-fd54d4f1d725">true</Public>
    <lcf76f155ced4ddcb4097134ff3c332f xmlns="0cd06ba8-3d0c-4461-b1b9-cc99cc46e70a">
      <Terms xmlns="http://schemas.microsoft.com/office/infopath/2007/PartnerControls"/>
    </lcf76f155ced4ddcb4097134ff3c332f>
    <TaxCatchAll xmlns="f4edfb27-fdcf-4944-9520-fd54d4f1d725" xsi:nil="true"/>
  </documentManagement>
</p:properties>
</file>

<file path=customXml/itemProps1.xml><?xml version="1.0" encoding="utf-8"?>
<ds:datastoreItem xmlns:ds="http://schemas.openxmlformats.org/officeDocument/2006/customXml" ds:itemID="{DE57D369-92D1-4C89-A1C5-1A0EDB08EDA4}"/>
</file>

<file path=customXml/itemProps2.xml><?xml version="1.0" encoding="utf-8"?>
<ds:datastoreItem xmlns:ds="http://schemas.openxmlformats.org/officeDocument/2006/customXml" ds:itemID="{39A1418E-3489-4259-BB81-25920A45211A}"/>
</file>

<file path=customXml/itemProps3.xml><?xml version="1.0" encoding="utf-8"?>
<ds:datastoreItem xmlns:ds="http://schemas.openxmlformats.org/officeDocument/2006/customXml" ds:itemID="{67642166-9574-47F9-B000-99D05EB6E9F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17</vt:i4>
      </vt:variant>
    </vt:vector>
  </HeadingPairs>
  <TitlesOfParts>
    <vt:vector size="17" baseType="lpstr">
      <vt:lpstr>Summary Incoming</vt:lpstr>
      <vt:lpstr>Weekly Counts Incoming</vt:lpstr>
      <vt:lpstr>Monthly Counts Incoming</vt:lpstr>
      <vt:lpstr>Weekly Speeds Incoming</vt:lpstr>
      <vt:lpstr>Monthly Speeds Incoming</vt:lpstr>
      <vt:lpstr>Weekly 85th Speeds Incoming</vt:lpstr>
      <vt:lpstr>Monthly 85th Speeds Incoming</vt:lpstr>
      <vt:lpstr>Summary of Violators Incoming</vt:lpstr>
      <vt:lpstr>Histogram Incoming</vt:lpstr>
      <vt:lpstr>WeeklyVolumeChart Incoming</vt:lpstr>
      <vt:lpstr>WeeklySpeedChart Incoming</vt:lpstr>
      <vt:lpstr>DailyVolumeChart Incoming</vt:lpstr>
      <vt:lpstr>SpeedScatter Incoming</vt:lpstr>
      <vt:lpstr>CountScatter Incoming</vt:lpstr>
      <vt:lpstr>VolumeBySpeedHistogram Incoming</vt:lpstr>
      <vt:lpstr>PercentileSpeed Incoming</vt:lpstr>
      <vt:lpstr>Sheet1</vt:lpstr>
    </vt:vector>
  </TitlesOfParts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LAPTOP-QQECSB4K\oem</dc:creator>
  <cp:lastModifiedBy>Brown , Damon</cp:lastModifiedBy>
  <dcterms:created xsi:type="dcterms:W3CDTF">2020-11-26T12:12:38Z</dcterms:created>
  <dcterms:modified xsi:type="dcterms:W3CDTF">2020-12-08T16:16:11Z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0x01010084F35F844C555749A4A584284E5541DC</vt:lpwstr>
  </property>
</Properties>
</file>